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 id="2147483912" r:id="rId2"/>
    <p:sldMasterId id="2147483924" r:id="rId3"/>
  </p:sldMasterIdLst>
  <p:sldIdLst>
    <p:sldId id="256" r:id="rId4"/>
    <p:sldId id="277" r:id="rId5"/>
    <p:sldId id="257" r:id="rId6"/>
    <p:sldId id="258" r:id="rId7"/>
    <p:sldId id="281" r:id="rId8"/>
    <p:sldId id="260" r:id="rId9"/>
    <p:sldId id="259" r:id="rId10"/>
    <p:sldId id="273" r:id="rId11"/>
    <p:sldId id="261" r:id="rId12"/>
    <p:sldId id="282" r:id="rId13"/>
    <p:sldId id="278" r:id="rId14"/>
    <p:sldId id="279" r:id="rId15"/>
    <p:sldId id="280" r:id="rId16"/>
    <p:sldId id="268" r:id="rId17"/>
    <p:sldId id="269" r:id="rId18"/>
    <p:sldId id="272" r:id="rId19"/>
    <p:sldId id="270" r:id="rId20"/>
    <p:sldId id="271" r:id="rId21"/>
    <p:sldId id="275"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46" autoAdjust="0"/>
    <p:restoredTop sz="94660"/>
  </p:normalViewPr>
  <p:slideViewPr>
    <p:cSldViewPr>
      <p:cViewPr varScale="1">
        <p:scale>
          <a:sx n="92" d="100"/>
          <a:sy n="92" d="100"/>
        </p:scale>
        <p:origin x="1205" y="3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ounded Rectangle 9"/>
          <p:cNvSpPr/>
          <p:nvPr/>
        </p:nvSpPr>
        <p:spPr>
          <a:xfrm rot="20707748">
            <a:off x="-617539" y="-652551"/>
            <a:ext cx="6664606" cy="3942692"/>
          </a:xfrm>
          <a:custGeom>
            <a:avLst/>
            <a:gdLst/>
            <a:ahLst/>
            <a:cxnLst/>
            <a:rect l="l" t="t" r="r" b="b"/>
            <a:pathLst>
              <a:path w="6664606" h="3942692">
                <a:moveTo>
                  <a:pt x="1046923" y="0"/>
                </a:moveTo>
                <a:lnTo>
                  <a:pt x="6664606" y="1491692"/>
                </a:lnTo>
                <a:lnTo>
                  <a:pt x="6664606" y="3860602"/>
                </a:lnTo>
                <a:cubicBezTo>
                  <a:pt x="6664606" y="3905939"/>
                  <a:pt x="6627853" y="3942692"/>
                  <a:pt x="6582516" y="3942692"/>
                </a:cubicBezTo>
                <a:lnTo>
                  <a:pt x="0" y="3942692"/>
                </a:lnTo>
                <a:close/>
              </a:path>
            </a:pathLst>
          </a:custGeom>
          <a:solidFill>
            <a:schemeClr val="bg1">
              <a:alpha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rot="20707748">
            <a:off x="6168153" y="-441831"/>
            <a:ext cx="3126510" cy="2426476"/>
          </a:xfrm>
          <a:custGeom>
            <a:avLst/>
            <a:gdLst/>
            <a:ahLst/>
            <a:cxnLst/>
            <a:rect l="l" t="t" r="r" b="b"/>
            <a:pathLst>
              <a:path w="3126510" h="2426476">
                <a:moveTo>
                  <a:pt x="0" y="0"/>
                </a:moveTo>
                <a:lnTo>
                  <a:pt x="3126510" y="830198"/>
                </a:lnTo>
                <a:lnTo>
                  <a:pt x="2702642" y="2426476"/>
                </a:lnTo>
                <a:lnTo>
                  <a:pt x="82091" y="2426476"/>
                </a:lnTo>
                <a:cubicBezTo>
                  <a:pt x="36754" y="2426475"/>
                  <a:pt x="1" y="2389722"/>
                  <a:pt x="1" y="2344385"/>
                </a:cubicBez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rot="20707748">
            <a:off x="7144098" y="2001564"/>
            <a:ext cx="2679455" cy="4946037"/>
          </a:xfrm>
          <a:custGeom>
            <a:avLst/>
            <a:gdLst/>
            <a:ahLst/>
            <a:cxnLst/>
            <a:rect l="l" t="t" r="r" b="b"/>
            <a:pathLst>
              <a:path w="2679455" h="4946037">
                <a:moveTo>
                  <a:pt x="2679455" y="0"/>
                </a:moveTo>
                <a:lnTo>
                  <a:pt x="1366108" y="4946037"/>
                </a:lnTo>
                <a:lnTo>
                  <a:pt x="0" y="4583288"/>
                </a:lnTo>
                <a:lnTo>
                  <a:pt x="0" y="82090"/>
                </a:lnTo>
                <a:cubicBezTo>
                  <a:pt x="0" y="36753"/>
                  <a:pt x="36753" y="0"/>
                  <a:pt x="82090" y="0"/>
                </a:cubicBez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rot="20707748">
            <a:off x="-205621" y="3323292"/>
            <a:ext cx="7378073" cy="4557796"/>
          </a:xfrm>
          <a:custGeom>
            <a:avLst/>
            <a:gdLst/>
            <a:ahLst/>
            <a:cxnLst/>
            <a:rect l="l" t="t" r="r" b="b"/>
            <a:pathLst>
              <a:path w="7378073" h="4557796">
                <a:moveTo>
                  <a:pt x="7327936" y="6451"/>
                </a:moveTo>
                <a:cubicBezTo>
                  <a:pt x="7357400" y="18913"/>
                  <a:pt x="7378073" y="48087"/>
                  <a:pt x="7378073" y="82090"/>
                </a:cubicBezTo>
                <a:lnTo>
                  <a:pt x="7378073" y="4557796"/>
                </a:lnTo>
                <a:lnTo>
                  <a:pt x="0" y="2598658"/>
                </a:lnTo>
                <a:lnTo>
                  <a:pt x="690034" y="0"/>
                </a:lnTo>
                <a:lnTo>
                  <a:pt x="7295983" y="0"/>
                </a:lnTo>
                <a:cubicBezTo>
                  <a:pt x="7307317" y="0"/>
                  <a:pt x="7318115" y="2297"/>
                  <a:pt x="7327936" y="6451"/>
                </a:cubicBez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900000">
            <a:off x="547834" y="3632676"/>
            <a:ext cx="5985159" cy="1606102"/>
          </a:xfrm>
        </p:spPr>
        <p:txBody>
          <a:bodyPr>
            <a:normAutofit/>
          </a:bodyPr>
          <a:lstStyle>
            <a:lvl1pPr>
              <a:lnSpc>
                <a:spcPts val="6000"/>
              </a:lnSpc>
              <a:defRPr sz="60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rot="-900000">
            <a:off x="2201145" y="5027230"/>
            <a:ext cx="4655297" cy="1128495"/>
          </a:xfrm>
        </p:spPr>
        <p:txBody>
          <a:bodyPr>
            <a:normAutofit/>
          </a:bodyPr>
          <a:lstStyle>
            <a:lvl1pPr marL="0" indent="0" algn="r">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900000">
            <a:off x="6741465" y="2313285"/>
            <a:ext cx="1524000" cy="365125"/>
          </a:xfrm>
        </p:spPr>
        <p:txBody>
          <a:bodyPr/>
          <a:lstStyle>
            <a:lvl1pPr algn="l">
              <a:defRPr sz="1800">
                <a:solidFill>
                  <a:schemeClr val="tx1"/>
                </a:solidFill>
              </a:defRPr>
            </a:lvl1p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a:xfrm rot="-900000">
            <a:off x="6551292" y="1528629"/>
            <a:ext cx="2465987" cy="365125"/>
          </a:xfrm>
        </p:spPr>
        <p:txBody>
          <a:bodyPr/>
          <a:lstStyle>
            <a:lvl1pPr>
              <a:defRPr>
                <a:solidFill>
                  <a:schemeClr val="tx1"/>
                </a:solidFill>
              </a:defRPr>
            </a:lvl1pPr>
          </a:lstStyle>
          <a:p>
            <a:endParaRPr lang="en-US"/>
          </a:p>
        </p:txBody>
      </p:sp>
      <p:sp>
        <p:nvSpPr>
          <p:cNvPr id="6" name="Slide Number Placeholder 5"/>
          <p:cNvSpPr>
            <a:spLocks noGrp="1"/>
          </p:cNvSpPr>
          <p:nvPr>
            <p:ph type="sldNum" sz="quarter" idx="12"/>
          </p:nvPr>
        </p:nvSpPr>
        <p:spPr>
          <a:xfrm rot="-900000">
            <a:off x="6451719" y="1162062"/>
            <a:ext cx="2133600" cy="421038"/>
          </a:xfrm>
        </p:spPr>
        <p:txBody>
          <a:bodyPr anchor="ctr"/>
          <a:lstStyle>
            <a:lvl1pPr algn="l">
              <a:defRPr sz="2400">
                <a:solidFill>
                  <a:schemeClr val="tx1"/>
                </a:solidFill>
              </a:defRPr>
            </a:lvl1pPr>
          </a:lstStyle>
          <a:p>
            <a:fld id="{FFD7F1CB-B209-461A-9ABD-1973825D5515}" type="slidenum">
              <a:rPr lang="en-US" smtClean="0"/>
              <a:pPr/>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2" name="Rounded Rectangle 11"/>
          <p:cNvSpPr/>
          <p:nvPr/>
        </p:nvSpPr>
        <p:spPr>
          <a:xfrm rot="20707748">
            <a:off x="-895918" y="-766298"/>
            <a:ext cx="8332816" cy="5894380"/>
          </a:xfrm>
          <a:custGeom>
            <a:avLst/>
            <a:gdLst/>
            <a:ahLst/>
            <a:cxnLst/>
            <a:rect l="l" t="t" r="r" b="b"/>
            <a:pathLst>
              <a:path w="8332816" h="5894380">
                <a:moveTo>
                  <a:pt x="1565164" y="0"/>
                </a:moveTo>
                <a:lnTo>
                  <a:pt x="8332816" y="1797049"/>
                </a:lnTo>
                <a:lnTo>
                  <a:pt x="8332816" y="5812290"/>
                </a:lnTo>
                <a:cubicBezTo>
                  <a:pt x="8332816" y="5857627"/>
                  <a:pt x="8296063" y="5894380"/>
                  <a:pt x="8250726" y="5894380"/>
                </a:cubicBezTo>
                <a:lnTo>
                  <a:pt x="0" y="5894380"/>
                </a:ln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p:cNvSpPr/>
          <p:nvPr/>
        </p:nvSpPr>
        <p:spPr>
          <a:xfrm rot="20707748">
            <a:off x="64746" y="5089618"/>
            <a:ext cx="8528044" cy="2911464"/>
          </a:xfrm>
          <a:custGeom>
            <a:avLst/>
            <a:gdLst/>
            <a:ahLst/>
            <a:cxnLst/>
            <a:rect l="l" t="t" r="r" b="b"/>
            <a:pathLst>
              <a:path w="8528044" h="2911464">
                <a:moveTo>
                  <a:pt x="8477907" y="6451"/>
                </a:moveTo>
                <a:cubicBezTo>
                  <a:pt x="8507371" y="18913"/>
                  <a:pt x="8528044" y="48087"/>
                  <a:pt x="8528044" y="82090"/>
                </a:cubicBezTo>
                <a:lnTo>
                  <a:pt x="8528044" y="2911464"/>
                </a:lnTo>
                <a:lnTo>
                  <a:pt x="0" y="646970"/>
                </a:lnTo>
                <a:lnTo>
                  <a:pt x="171794" y="0"/>
                </a:lnTo>
                <a:lnTo>
                  <a:pt x="8445954" y="0"/>
                </a:lnTo>
                <a:cubicBezTo>
                  <a:pt x="8457288" y="0"/>
                  <a:pt x="8468086" y="2297"/>
                  <a:pt x="8477907" y="6451"/>
                </a:cubicBez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rot="20707748">
            <a:off x="8533928" y="3839503"/>
            <a:ext cx="1011244" cy="2994350"/>
          </a:xfrm>
          <a:custGeom>
            <a:avLst/>
            <a:gdLst/>
            <a:ahLst/>
            <a:cxnLst/>
            <a:rect l="l" t="t" r="r" b="b"/>
            <a:pathLst>
              <a:path w="1011244" h="2994350">
                <a:moveTo>
                  <a:pt x="1011244" y="0"/>
                </a:moveTo>
                <a:lnTo>
                  <a:pt x="216140" y="2994350"/>
                </a:lnTo>
                <a:lnTo>
                  <a:pt x="0" y="2936957"/>
                </a:lnTo>
                <a:lnTo>
                  <a:pt x="0" y="82090"/>
                </a:lnTo>
                <a:cubicBezTo>
                  <a:pt x="0" y="36753"/>
                  <a:pt x="36753" y="0"/>
                  <a:pt x="82090" y="0"/>
                </a:cubicBez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rot="20707748">
            <a:off x="7588490" y="-321837"/>
            <a:ext cx="1976541" cy="4072806"/>
          </a:xfrm>
          <a:custGeom>
            <a:avLst/>
            <a:gdLst/>
            <a:ahLst/>
            <a:cxnLst/>
            <a:rect l="l" t="t" r="r" b="b"/>
            <a:pathLst>
              <a:path w="1976541" h="4072806">
                <a:moveTo>
                  <a:pt x="0" y="0"/>
                </a:moveTo>
                <a:lnTo>
                  <a:pt x="1976541" y="524841"/>
                </a:lnTo>
                <a:lnTo>
                  <a:pt x="1034432" y="4072806"/>
                </a:lnTo>
                <a:lnTo>
                  <a:pt x="82090" y="4072806"/>
                </a:lnTo>
                <a:cubicBezTo>
                  <a:pt x="36753" y="4072806"/>
                  <a:pt x="0" y="4036053"/>
                  <a:pt x="0" y="3990716"/>
                </a:cubicBez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900000">
            <a:off x="3183882" y="4760430"/>
            <a:ext cx="5004753" cy="1299542"/>
          </a:xfrm>
        </p:spPr>
        <p:txBody>
          <a:bodyPr anchor="t"/>
          <a:lstStyle/>
          <a:p>
            <a:r>
              <a:rPr lang="en-US"/>
              <a:t>Click to edit Master title style</a:t>
            </a:r>
          </a:p>
        </p:txBody>
      </p:sp>
      <p:sp>
        <p:nvSpPr>
          <p:cNvPr id="3" name="Vertical Text Placeholder 2"/>
          <p:cNvSpPr>
            <a:spLocks noGrp="1"/>
          </p:cNvSpPr>
          <p:nvPr>
            <p:ph type="body" orient="vert" idx="1"/>
          </p:nvPr>
        </p:nvSpPr>
        <p:spPr>
          <a:xfrm rot="-900000">
            <a:off x="781854" y="984581"/>
            <a:ext cx="6581279" cy="360475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rot="-900000">
            <a:off x="6996405" y="6238502"/>
            <a:ext cx="1524000" cy="365125"/>
          </a:xfrm>
        </p:spPr>
        <p:txBody>
          <a:body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a:xfrm rot="-900000">
            <a:off x="5321849" y="6094794"/>
            <a:ext cx="3124200" cy="365125"/>
          </a:xfrm>
        </p:spPr>
        <p:txBody>
          <a:bodyPr/>
          <a:lstStyle>
            <a:lvl1pPr algn="r">
              <a:defRPr/>
            </a:lvl1pPr>
          </a:lstStyle>
          <a:p>
            <a:endParaRPr lang="en-US"/>
          </a:p>
        </p:txBody>
      </p:sp>
      <p:sp>
        <p:nvSpPr>
          <p:cNvPr id="6" name="Slide Number Placeholder 5"/>
          <p:cNvSpPr>
            <a:spLocks noGrp="1"/>
          </p:cNvSpPr>
          <p:nvPr>
            <p:ph type="sldNum" sz="quarter" idx="12"/>
          </p:nvPr>
        </p:nvSpPr>
        <p:spPr>
          <a:xfrm rot="-900000">
            <a:off x="8182730" y="3246937"/>
            <a:ext cx="907445" cy="365125"/>
          </a:xfrm>
        </p:spPr>
        <p:txBody>
          <a:bodyPr/>
          <a:lstStyle>
            <a:lvl1pPr algn="l">
              <a:defRPr/>
            </a:lvl1pPr>
          </a:lstStyle>
          <a:p>
            <a:fld id="{FFD7F1CB-B209-461A-9ABD-1973825D5515}" type="slidenum">
              <a:rPr lang="en-US" smtClean="0"/>
              <a:pPr/>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Rounded Rectangle 11"/>
          <p:cNvSpPr/>
          <p:nvPr/>
        </p:nvSpPr>
        <p:spPr>
          <a:xfrm rot="20707748">
            <a:off x="-882907" y="-626065"/>
            <a:ext cx="7440156" cy="7347127"/>
          </a:xfrm>
          <a:custGeom>
            <a:avLst/>
            <a:gdLst/>
            <a:ahLst/>
            <a:cxnLst/>
            <a:rect l="l" t="t" r="r" b="b"/>
            <a:pathLst>
              <a:path w="7440156" h="7347127">
                <a:moveTo>
                  <a:pt x="1760047" y="0"/>
                </a:moveTo>
                <a:lnTo>
                  <a:pt x="7440156" y="1508269"/>
                </a:lnTo>
                <a:lnTo>
                  <a:pt x="7440156" y="7265037"/>
                </a:lnTo>
                <a:cubicBezTo>
                  <a:pt x="7440156" y="7310374"/>
                  <a:pt x="7403403" y="7347127"/>
                  <a:pt x="7358066" y="7347127"/>
                </a:cubicBezTo>
                <a:lnTo>
                  <a:pt x="2707078" y="7347127"/>
                </a:lnTo>
                <a:lnTo>
                  <a:pt x="0" y="6628304"/>
                </a:ln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p:cNvSpPr/>
          <p:nvPr/>
        </p:nvSpPr>
        <p:spPr>
          <a:xfrm rot="20707748">
            <a:off x="3227235" y="6274264"/>
            <a:ext cx="4396677" cy="1167472"/>
          </a:xfrm>
          <a:custGeom>
            <a:avLst/>
            <a:gdLst/>
            <a:ahLst/>
            <a:cxnLst/>
            <a:rect l="l" t="t" r="r" b="b"/>
            <a:pathLst>
              <a:path w="4396677" h="1167472">
                <a:moveTo>
                  <a:pt x="4346539" y="6451"/>
                </a:moveTo>
                <a:cubicBezTo>
                  <a:pt x="4376003" y="18913"/>
                  <a:pt x="4396677" y="48087"/>
                  <a:pt x="4396677" y="82090"/>
                </a:cubicBezTo>
                <a:lnTo>
                  <a:pt x="4396677" y="1167472"/>
                </a:lnTo>
                <a:lnTo>
                  <a:pt x="0" y="0"/>
                </a:lnTo>
                <a:lnTo>
                  <a:pt x="4314586" y="0"/>
                </a:lnTo>
                <a:cubicBezTo>
                  <a:pt x="4325920" y="0"/>
                  <a:pt x="4336718" y="2297"/>
                  <a:pt x="4346539" y="6451"/>
                </a:cubicBez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rot="20707748">
            <a:off x="7659524" y="5459724"/>
            <a:ext cx="1710569" cy="1538689"/>
          </a:xfrm>
          <a:custGeom>
            <a:avLst/>
            <a:gdLst/>
            <a:ahLst/>
            <a:cxnLst/>
            <a:rect l="l" t="t" r="r" b="b"/>
            <a:pathLst>
              <a:path w="1710569" h="1538689">
                <a:moveTo>
                  <a:pt x="1710569" y="1"/>
                </a:moveTo>
                <a:lnTo>
                  <a:pt x="1301993" y="1538689"/>
                </a:lnTo>
                <a:lnTo>
                  <a:pt x="0" y="1192965"/>
                </a:lnTo>
                <a:lnTo>
                  <a:pt x="0" y="82090"/>
                </a:lnTo>
                <a:cubicBezTo>
                  <a:pt x="0" y="36753"/>
                  <a:pt x="36753" y="0"/>
                  <a:pt x="82090" y="0"/>
                </a:cubicBez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rot="20707748">
            <a:off x="6666426" y="-490731"/>
            <a:ext cx="3065776" cy="5811871"/>
          </a:xfrm>
          <a:custGeom>
            <a:avLst/>
            <a:gdLst/>
            <a:ahLst/>
            <a:cxnLst/>
            <a:rect l="l" t="t" r="r" b="b"/>
            <a:pathLst>
              <a:path w="3065776" h="5811871">
                <a:moveTo>
                  <a:pt x="0" y="0"/>
                </a:moveTo>
                <a:lnTo>
                  <a:pt x="3065776" y="814071"/>
                </a:lnTo>
                <a:lnTo>
                  <a:pt x="1738684" y="5811871"/>
                </a:lnTo>
                <a:lnTo>
                  <a:pt x="82090" y="5811871"/>
                </a:lnTo>
                <a:cubicBezTo>
                  <a:pt x="36753" y="5811871"/>
                  <a:pt x="0" y="5775118"/>
                  <a:pt x="0" y="5729781"/>
                </a:cubicBez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rot="-900000">
            <a:off x="6793335" y="511413"/>
            <a:ext cx="1435608" cy="481888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rot="-900000">
            <a:off x="967762" y="1075673"/>
            <a:ext cx="5398955" cy="50882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rot="-900000">
            <a:off x="7754112" y="5888736"/>
            <a:ext cx="1243584" cy="365125"/>
          </a:xfrm>
        </p:spPr>
        <p:txBody>
          <a:bodyPr/>
          <a:lstStyle>
            <a:lvl1pPr algn="l">
              <a:defRPr/>
            </a:lvl1p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a:xfrm rot="-900000">
            <a:off x="4997808" y="6188244"/>
            <a:ext cx="2380306" cy="365125"/>
          </a:xfrm>
        </p:spPr>
        <p:txBody>
          <a:bodyPr/>
          <a:lstStyle>
            <a:lvl1pPr algn="r">
              <a:defRPr/>
            </a:lvl1pPr>
          </a:lstStyle>
          <a:p>
            <a:endParaRPr lang="en-US"/>
          </a:p>
        </p:txBody>
      </p:sp>
      <p:sp>
        <p:nvSpPr>
          <p:cNvPr id="6" name="Slide Number Placeholder 5"/>
          <p:cNvSpPr>
            <a:spLocks noGrp="1"/>
          </p:cNvSpPr>
          <p:nvPr>
            <p:ph type="sldNum" sz="quarter" idx="12"/>
          </p:nvPr>
        </p:nvSpPr>
        <p:spPr>
          <a:xfrm rot="-900000">
            <a:off x="7690104" y="5641848"/>
            <a:ext cx="1243584" cy="365125"/>
          </a:xfrm>
        </p:spPr>
        <p:txBody>
          <a:bodyPr/>
          <a:lstStyle>
            <a:lvl1pPr algn="l">
              <a:defRPr/>
            </a:lvl1pPr>
          </a:lstStyle>
          <a:p>
            <a:fld id="{FFD7F1CB-B209-461A-9ABD-1973825D5515}" type="slidenum">
              <a:rPr lang="en-US" smtClean="0"/>
              <a:pPr/>
              <a:t>‹#›</a:t>
            </a:fld>
            <a:endParaRPr 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95" name="Group 94"/>
          <p:cNvGrpSpPr/>
          <p:nvPr/>
        </p:nvGrpSpPr>
        <p:grpSpPr>
          <a:xfrm>
            <a:off x="0" y="-30477"/>
            <a:ext cx="9067800" cy="6889273"/>
            <a:chOff x="0" y="-30477"/>
            <a:chExt cx="9067800" cy="6889273"/>
          </a:xfrm>
        </p:grpSpPr>
        <p:cxnSp>
          <p:nvCxnSpPr>
            <p:cNvPr id="110" name="Straight Connector 109"/>
            <p:cNvCxnSpPr/>
            <p:nvPr/>
          </p:nvCxnSpPr>
          <p:spPr>
            <a:xfrm rot="16200000" flipH="1">
              <a:off x="-14478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rot="16200000" flipH="1">
              <a:off x="-16383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rot="5400000">
              <a:off x="-14859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rot="5400000">
              <a:off x="-3238500" y="3314700"/>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rot="16200000" flipH="1">
              <a:off x="-3314700" y="3314700"/>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rot="16200000" flipH="1">
              <a:off x="-1371600" y="2971800"/>
              <a:ext cx="6858000" cy="9144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rot="16200000" flipH="1">
              <a:off x="-2819400" y="3200400"/>
              <a:ext cx="6858000"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rot="5400000">
              <a:off x="-2705099" y="3238500"/>
              <a:ext cx="6858000"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rot="16200000" flipH="1">
              <a:off x="-2133600" y="3200400"/>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rot="16200000" flipH="1">
              <a:off x="-31242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rot="16200000" flipH="1">
              <a:off x="-1828799" y="3352799"/>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rot="16200000" flipH="1">
              <a:off x="-28194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rot="16200000" flipH="1">
              <a:off x="-2438400" y="3124200"/>
              <a:ext cx="6858000" cy="609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rot="5400000">
              <a:off x="-1731645" y="2722245"/>
              <a:ext cx="6858000"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rot="5400000">
              <a:off x="-1142048" y="3277552"/>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a:xfrm rot="5400000">
              <a:off x="-9144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rot="5400000">
              <a:off x="-1855470" y="3227070"/>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rot="16200000" flipH="1">
              <a:off x="-2643187" y="3252788"/>
              <a:ext cx="6858000"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rot="16200000" flipH="1">
              <a:off x="-1954530" y="3326130"/>
              <a:ext cx="6858000" cy="20574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rot="16200000" flipH="1">
              <a:off x="-23622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rot="16200000" flipH="1">
              <a:off x="-21336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a:xfrm rot="16200000" flipH="1">
              <a:off x="10668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rot="16200000" flipH="1">
              <a:off x="8763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rot="5400000">
              <a:off x="1028700" y="3238500"/>
              <a:ext cx="6858000" cy="3810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rot="5400000">
              <a:off x="-723900" y="3314700"/>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rot="16200000" flipH="1">
              <a:off x="-800100" y="3314700"/>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rot="5400000">
              <a:off x="-152400" y="3429000"/>
              <a:ext cx="6858000"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rot="16200000" flipH="1">
              <a:off x="-304800" y="3200400"/>
              <a:ext cx="6858000" cy="4572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rot="5400000">
              <a:off x="-190499" y="3238500"/>
              <a:ext cx="6858000" cy="3810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rot="16200000" flipH="1">
              <a:off x="381000" y="3200400"/>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rot="16200000" flipH="1">
              <a:off x="-6096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rot="16200000" flipH="1">
              <a:off x="685801" y="3352799"/>
              <a:ext cx="6858000" cy="152401"/>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p:nvCxnSpPr>
          <p:spPr>
            <a:xfrm rot="16200000" flipH="1">
              <a:off x="-3048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p:nvCxnSpPr>
          <p:spPr>
            <a:xfrm rot="5400000">
              <a:off x="-1028700" y="3314700"/>
              <a:ext cx="6858000"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rot="5400000">
              <a:off x="782955" y="2722245"/>
              <a:ext cx="6858000"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p:nvCxnSpPr>
          <p:spPr>
            <a:xfrm rot="5400000">
              <a:off x="1372552" y="3277552"/>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p:nvCxnSpPr>
          <p:spPr>
            <a:xfrm rot="5400000">
              <a:off x="16002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p:nvCxnSpPr>
          <p:spPr>
            <a:xfrm rot="5400000">
              <a:off x="659130" y="3227070"/>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p:nvCxnSpPr>
          <p:spPr>
            <a:xfrm rot="16200000" flipH="1">
              <a:off x="-128587" y="3252788"/>
              <a:ext cx="6858000"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p:nvCxnSpPr>
          <p:spPr>
            <a:xfrm rot="16200000" flipH="1">
              <a:off x="560070" y="3326130"/>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p:nvCxnSpPr>
          <p:spPr>
            <a:xfrm rot="16200000" flipH="1">
              <a:off x="1524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p:nvCxnSpPr>
          <p:spPr>
            <a:xfrm rot="16200000" flipH="1">
              <a:off x="3810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rot="16200000" flipH="1">
              <a:off x="2743200" y="3352801"/>
              <a:ext cx="6858000" cy="1524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rot="16200000" flipH="1">
              <a:off x="2095501" y="3238501"/>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p:nvCxnSpPr>
          <p:spPr>
            <a:xfrm rot="5400000">
              <a:off x="2705100" y="3238501"/>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p:nvCxnSpPr>
          <p:spPr>
            <a:xfrm rot="5400000">
              <a:off x="1828801" y="3276600"/>
              <a:ext cx="6857999" cy="3048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rot="16200000" flipH="1">
              <a:off x="1066800" y="3200402"/>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rot="16200000" flipH="1">
              <a:off x="2362201" y="3352800"/>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rot="5400000">
              <a:off x="2646045" y="2722246"/>
              <a:ext cx="6858000" cy="1413510"/>
            </a:xfrm>
            <a:prstGeom prst="line">
              <a:avLst/>
            </a:prstGeom>
            <a:ln>
              <a:solidFill>
                <a:schemeClr val="accent1">
                  <a:alpha val="56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rot="5400000">
              <a:off x="3048952" y="3277553"/>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rot="5400000">
              <a:off x="2895600" y="3276601"/>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rot="5400000">
              <a:off x="2388870" y="3227071"/>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rot="16200000" flipH="1">
              <a:off x="2236470" y="3326131"/>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rot="16200000" flipH="1">
              <a:off x="1752600" y="3352801"/>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rot="16200000" flipH="1">
              <a:off x="19812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rot="5400000">
              <a:off x="3467100" y="3314701"/>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rot="16200000" flipH="1">
              <a:off x="3467099" y="3314701"/>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rot="5400000">
              <a:off x="4038600" y="3429001"/>
              <a:ext cx="6858000"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rot="16200000" flipH="1">
              <a:off x="3886200" y="3200401"/>
              <a:ext cx="6858000"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rot="5400000">
              <a:off x="4000501" y="3238501"/>
              <a:ext cx="6858000"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p:nvCxnSpPr>
          <p:spPr>
            <a:xfrm rot="16200000" flipH="1">
              <a:off x="4572000" y="3200401"/>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rot="16200000" flipH="1">
              <a:off x="37338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rot="5400000">
              <a:off x="3619500" y="3314700"/>
              <a:ext cx="6858000"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rot="16200000" flipH="1">
              <a:off x="4214813" y="3252788"/>
              <a:ext cx="6858000"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rot="16200000" flipH="1">
              <a:off x="4751070" y="3326131"/>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p:nvCxnSpPr>
          <p:spPr>
            <a:xfrm rot="16200000" flipH="1">
              <a:off x="4343400" y="3352801"/>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rot="16200000" flipH="1">
              <a:off x="4572000" y="3352801"/>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rot="16200000" flipH="1">
              <a:off x="5257800" y="3352802"/>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rot="16200000" flipH="1">
              <a:off x="5067300" y="3238502"/>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rot="5400000">
              <a:off x="5219700" y="3238502"/>
              <a:ext cx="6858000" cy="3810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rot="16200000" flipH="1">
              <a:off x="4876801" y="3352801"/>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rot="5400000">
              <a:off x="5527994" y="3318196"/>
              <a:ext cx="6888479" cy="191133"/>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rot="5400000">
              <a:off x="4850130" y="3227072"/>
              <a:ext cx="6858000" cy="40386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rot="16200000" flipH="1">
              <a:off x="4751070" y="3326132"/>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rot="5400000">
              <a:off x="5562599" y="3429001"/>
              <a:ext cx="6858002" cy="1588"/>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rot="5400000">
              <a:off x="2552700" y="3390900"/>
              <a:ext cx="6858000" cy="76200"/>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rot="16200000" flipH="1">
              <a:off x="3048000" y="3352800"/>
              <a:ext cx="6858000" cy="1524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p:nvCxnSpPr>
          <p:spPr>
            <a:xfrm rot="16200000" flipH="1">
              <a:off x="3238500" y="3238500"/>
              <a:ext cx="6858000" cy="381000"/>
            </a:xfrm>
            <a:prstGeom prst="line">
              <a:avLst/>
            </a:prstGeom>
            <a:ln w="19050">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p:nvCxnSpPr>
          <p:spPr>
            <a:xfrm rot="5400000">
              <a:off x="2133600" y="3276600"/>
              <a:ext cx="6858000" cy="3048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rot="16200000" flipH="1">
              <a:off x="3148013" y="3252789"/>
              <a:ext cx="6858000"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rot="5400000">
              <a:off x="37719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p:nvCxnSpPr>
          <p:spPr>
            <a:xfrm rot="5400000">
              <a:off x="4229100" y="2933700"/>
              <a:ext cx="6858000" cy="990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rot="16200000" flipH="1">
              <a:off x="1371600" y="3200403"/>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7F1CB-B209-461A-9ABD-1973825D5515}" type="slidenum">
              <a:rPr lang="en-US" smtClean="0"/>
              <a:pPr/>
              <a:t>‹#›</a:t>
            </a:fld>
            <a:endParaRPr lang="en-US"/>
          </a:p>
        </p:txBody>
      </p:sp>
      <p:sp>
        <p:nvSpPr>
          <p:cNvPr id="113" name="Rectangle 112"/>
          <p:cNvSpPr/>
          <p:nvPr/>
        </p:nvSpPr>
        <p:spPr>
          <a:xfrm>
            <a:off x="0" y="1905000"/>
            <a:ext cx="4953000" cy="3124200"/>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grpSp>
        <p:nvGrpSpPr>
          <p:cNvPr id="94" name="Group 93"/>
          <p:cNvGrpSpPr/>
          <p:nvPr/>
        </p:nvGrpSpPr>
        <p:grpSpPr>
          <a:xfrm>
            <a:off x="0" y="2057400"/>
            <a:ext cx="4801394" cy="2820988"/>
            <a:chOff x="0" y="2057400"/>
            <a:chExt cx="4801394" cy="2820988"/>
          </a:xfrm>
        </p:grpSpPr>
        <p:cxnSp>
          <p:nvCxnSpPr>
            <p:cNvPr id="117" name="Straight Connector 116"/>
            <p:cNvCxnSpPr/>
            <p:nvPr/>
          </p:nvCxnSpPr>
          <p:spPr>
            <a:xfrm>
              <a:off x="0" y="2057400"/>
              <a:ext cx="48006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0" y="4876800"/>
              <a:ext cx="48006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rot="5400000">
              <a:off x="3391694" y="3467100"/>
              <a:ext cx="2818606"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228600" y="2130425"/>
            <a:ext cx="4419600" cy="1600327"/>
          </a:xfrm>
        </p:spPr>
        <p:txBody>
          <a:bodyPr anchor="b">
            <a:normAutofit/>
          </a:bodyPr>
          <a:lstStyle>
            <a:lvl1pPr algn="l">
              <a:defRPr sz="3600" b="1" cap="none" spc="40" baseline="0">
                <a:ln w="13335" cmpd="sng">
                  <a:solidFill>
                    <a:schemeClr val="accent1">
                      <a:lumMod val="50000"/>
                    </a:schemeClr>
                  </a:solidFill>
                  <a:prstDash val="solid"/>
                </a:ln>
                <a:solidFill>
                  <a:schemeClr val="accent6">
                    <a:tint val="1000"/>
                  </a:schemeClr>
                </a:solidFill>
                <a:effectLst/>
              </a:defRPr>
            </a:lvl1pPr>
          </a:lstStyle>
          <a:p>
            <a:r>
              <a:rPr lang="en-US"/>
              <a:t>Click to edit Master title style</a:t>
            </a:r>
            <a:endParaRPr lang="en-US" dirty="0"/>
          </a:p>
        </p:txBody>
      </p:sp>
      <p:sp>
        <p:nvSpPr>
          <p:cNvPr id="3" name="Subtitle 2"/>
          <p:cNvSpPr>
            <a:spLocks noGrp="1"/>
          </p:cNvSpPr>
          <p:nvPr>
            <p:ph type="subTitle" idx="1"/>
          </p:nvPr>
        </p:nvSpPr>
        <p:spPr>
          <a:xfrm>
            <a:off x="228600" y="3733800"/>
            <a:ext cx="4419600" cy="1066800"/>
          </a:xfrm>
        </p:spPr>
        <p:txBody>
          <a:bodyPr>
            <a:normAutofit/>
          </a:bodyPr>
          <a:lstStyle>
            <a:lvl1pPr marL="0" indent="0" algn="l">
              <a:buNone/>
              <a:defRPr sz="22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7F1CB-B209-461A-9ABD-1973825D5515}"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grpSp>
        <p:nvGrpSpPr>
          <p:cNvPr id="7" name="Group 92"/>
          <p:cNvGrpSpPr/>
          <p:nvPr/>
        </p:nvGrpSpPr>
        <p:grpSpPr>
          <a:xfrm>
            <a:off x="1" y="-30478"/>
            <a:ext cx="9067799" cy="4846320"/>
            <a:chOff x="1" y="-30477"/>
            <a:chExt cx="9067799" cy="4526277"/>
          </a:xfrm>
        </p:grpSpPr>
        <p:cxnSp>
          <p:nvCxnSpPr>
            <p:cNvPr id="8" name="Straight Connector 7"/>
            <p:cNvCxnSpPr/>
            <p:nvPr/>
          </p:nvCxnSpPr>
          <p:spPr>
            <a:xfrm rot="16200000" flipH="1">
              <a:off x="-27166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6200000" flipH="1">
              <a:off x="-46216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rot="5400000">
              <a:off x="-30976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206236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rot="16200000" flipH="1">
              <a:off x="-2138565"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rot="16200000" flipH="1">
              <a:off x="-195465" y="1785212"/>
              <a:ext cx="4505731" cy="9144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6200000" flipH="1">
              <a:off x="-1643265" y="2013812"/>
              <a:ext cx="4505731"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rot="5400000">
              <a:off x="-1528964"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16200000" flipH="1">
              <a:off x="-957465" y="2013812"/>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16200000" flipH="1">
              <a:off x="-194806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16200000" flipH="1">
              <a:off x="-652664" y="2166211"/>
              <a:ext cx="4505731" cy="152401"/>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6200000" flipH="1">
              <a:off x="-164326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6200000" flipH="1">
              <a:off x="-1790700" y="2019300"/>
              <a:ext cx="4495800" cy="4572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rot="5400000">
              <a:off x="-555510" y="1535657"/>
              <a:ext cx="4505731"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87" y="2090964"/>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2617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rot="5400000">
              <a:off x="-67933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rot="16200000" flipH="1">
              <a:off x="-1467052" y="2066200"/>
              <a:ext cx="4505731"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rot="16200000" flipH="1">
              <a:off x="-77839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rot="16200000" flipH="1">
              <a:off x="-118606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rot="16200000" flipH="1">
              <a:off x="-95746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rot="16200000" flipH="1">
              <a:off x="22429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rot="16200000" flipH="1">
              <a:off x="20524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rot="5400000">
              <a:off x="2204835" y="2051912"/>
              <a:ext cx="4505731" cy="3810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rot="5400000">
              <a:off x="45223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rot="16200000" flipH="1">
              <a:off x="376035"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rot="5400000">
              <a:off x="1023735" y="2242139"/>
              <a:ext cx="4505731"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rot="16200000" flipH="1">
              <a:off x="871335" y="2013812"/>
              <a:ext cx="4505731" cy="4572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rot="5400000">
              <a:off x="985636"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rot="16200000" flipH="1">
              <a:off x="1557135" y="2013812"/>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16200000" flipH="1">
              <a:off x="5665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rot="16200000" flipH="1">
              <a:off x="1861936" y="2166211"/>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rot="16200000" flipH="1">
              <a:off x="8713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rot="5400000">
              <a:off x="147435" y="2128112"/>
              <a:ext cx="4505731"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rot="5400000">
              <a:off x="1959090" y="1535657"/>
              <a:ext cx="4505731"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rot="5400000">
              <a:off x="2548687" y="2090964"/>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rot="5400000">
              <a:off x="27763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rot="5400000">
              <a:off x="183526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rot="16200000" flipH="1">
              <a:off x="1047548" y="2066200"/>
              <a:ext cx="4505731"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rot="16200000" flipH="1">
              <a:off x="17362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rot="16200000" flipH="1">
              <a:off x="13285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rot="16200000" flipH="1">
              <a:off x="1557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rot="16200000" flipH="1">
              <a:off x="3919335" y="2166212"/>
              <a:ext cx="4505731" cy="152400"/>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16200000" flipH="1">
              <a:off x="3271636"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rot="5400000">
              <a:off x="38812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rot="5400000">
              <a:off x="3004936" y="2090012"/>
              <a:ext cx="4505730" cy="3048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16200000" flipH="1">
              <a:off x="2242935" y="2013813"/>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rot="16200000" flipH="1">
              <a:off x="3538336" y="2166212"/>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rot="5400000">
              <a:off x="3822180" y="1535657"/>
              <a:ext cx="4505731" cy="1413510"/>
            </a:xfrm>
            <a:prstGeom prst="line">
              <a:avLst/>
            </a:prstGeom>
            <a:ln>
              <a:solidFill>
                <a:schemeClr val="accent1">
                  <a:alpha val="56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rot="5400000">
              <a:off x="4225087" y="2090965"/>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rot="5400000">
              <a:off x="40717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rot="5400000">
              <a:off x="356500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rot="16200000" flipH="1">
              <a:off x="34126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rot="16200000" flipH="1">
              <a:off x="2928735" y="2166212"/>
              <a:ext cx="4505731" cy="152400"/>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16200000" flipH="1">
              <a:off x="3081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464323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16200000" flipH="1">
              <a:off x="4643234"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5214735" y="2242140"/>
              <a:ext cx="4505731"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16200000" flipH="1">
              <a:off x="5062335" y="2013812"/>
              <a:ext cx="4505731"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5176636"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16200000" flipH="1">
              <a:off x="5748135" y="2013813"/>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16200000" flipH="1">
              <a:off x="49099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4795635" y="2128112"/>
              <a:ext cx="4505731"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16200000" flipH="1">
              <a:off x="5390948" y="2066200"/>
              <a:ext cx="4505731"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16200000" flipH="1">
              <a:off x="59272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16200000" flipH="1">
              <a:off x="55195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16200000" flipH="1">
              <a:off x="5748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16200000" flipH="1">
              <a:off x="6433935" y="2166213"/>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16200000" flipH="1">
              <a:off x="6243435" y="2051913"/>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6395835" y="2051913"/>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16200000" flipH="1">
              <a:off x="6052936" y="2166212"/>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6709356" y="2136834"/>
              <a:ext cx="4525755" cy="191133"/>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6026265" y="2040483"/>
              <a:ext cx="4505731" cy="40386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16200000" flipH="1">
              <a:off x="5927205" y="2139543"/>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6738734" y="2242140"/>
              <a:ext cx="4505732" cy="1588"/>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728835" y="2204312"/>
              <a:ext cx="4505731" cy="76200"/>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16200000" flipH="1">
              <a:off x="4224135" y="2166212"/>
              <a:ext cx="4505731" cy="1524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16200000" flipH="1">
              <a:off x="4414635" y="2051912"/>
              <a:ext cx="4505731" cy="381000"/>
            </a:xfrm>
            <a:prstGeom prst="line">
              <a:avLst/>
            </a:prstGeom>
            <a:ln w="19050">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309735" y="2090012"/>
              <a:ext cx="4505731" cy="3048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16200000" flipH="1">
              <a:off x="4324148" y="2066200"/>
              <a:ext cx="4505731"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49480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5405235" y="1747112"/>
              <a:ext cx="4505731" cy="990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rot="16200000" flipH="1">
              <a:off x="2547735" y="2013814"/>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grpSp>
      <p:sp>
        <p:nvSpPr>
          <p:cNvPr id="94" name="Rectangle 93"/>
          <p:cNvSpPr/>
          <p:nvPr/>
        </p:nvSpPr>
        <p:spPr>
          <a:xfrm>
            <a:off x="0" y="4311168"/>
            <a:ext cx="9144000" cy="1905000"/>
          </a:xfrm>
          <a:prstGeom prst="rect">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96" name="Straight Connector 95"/>
          <p:cNvCxnSpPr/>
          <p:nvPr/>
        </p:nvCxnSpPr>
        <p:spPr>
          <a:xfrm>
            <a:off x="0" y="4387368"/>
            <a:ext cx="91440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0" y="6138380"/>
            <a:ext cx="91440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457200" y="5621364"/>
            <a:ext cx="8305800" cy="414649"/>
          </a:xfrm>
        </p:spPr>
        <p:txBody>
          <a:bodyPr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5" name="Title 94"/>
          <p:cNvSpPr>
            <a:spLocks noGrp="1"/>
          </p:cNvSpPr>
          <p:nvPr>
            <p:ph type="title"/>
          </p:nvPr>
        </p:nvSpPr>
        <p:spPr>
          <a:xfrm>
            <a:off x="457200" y="4463568"/>
            <a:ext cx="8305800" cy="1143000"/>
          </a:xfrm>
        </p:spPr>
        <p:txBody>
          <a:bodyPr/>
          <a:lstStyle/>
          <a:p>
            <a:r>
              <a:rPr lang="en-US"/>
              <a:t>Click to edit Master title style</a:t>
            </a:r>
          </a:p>
        </p:txBody>
      </p:sp>
      <p:sp>
        <p:nvSpPr>
          <p:cNvPr id="2" name="Date Placeholder 1"/>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91" name="Footer Placeholder 90"/>
          <p:cNvSpPr>
            <a:spLocks noGrp="1"/>
          </p:cNvSpPr>
          <p:nvPr>
            <p:ph type="ftr" sz="quarter" idx="11"/>
          </p:nvPr>
        </p:nvSpPr>
        <p:spPr/>
        <p:txBody>
          <a:bodyPr/>
          <a:lstStyle/>
          <a:p>
            <a:endParaRPr lang="en-US"/>
          </a:p>
        </p:txBody>
      </p:sp>
      <p:sp>
        <p:nvSpPr>
          <p:cNvPr id="92" name="Slide Number Placeholder 91"/>
          <p:cNvSpPr>
            <a:spLocks noGrp="1"/>
          </p:cNvSpPr>
          <p:nvPr>
            <p:ph type="sldNum" sz="quarter" idx="12"/>
          </p:nvPr>
        </p:nvSpPr>
        <p:spPr/>
        <p:txBody>
          <a:bodyPr/>
          <a:lstStyle/>
          <a:p>
            <a:fld id="{FFD7F1CB-B209-461A-9ABD-1973825D5515}"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D7F1CB-B209-461A-9ABD-1973825D5515}"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D7F1CB-B209-461A-9ABD-1973825D5515}"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D7F1CB-B209-461A-9ABD-1973825D5515}"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D7F1CB-B209-461A-9ABD-1973825D5515}"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0400" y="273050"/>
            <a:ext cx="54864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D7F1CB-B209-461A-9ABD-1973825D5515}" type="slidenum">
              <a:rPr lang="en-US" smtClean="0"/>
              <a:pPr/>
              <a:t>‹#›</a:t>
            </a:fld>
            <a:endParaRPr lang="en-US"/>
          </a:p>
        </p:txBody>
      </p:sp>
      <p:sp>
        <p:nvSpPr>
          <p:cNvPr id="37" name="Rectangle 36"/>
          <p:cNvSpPr/>
          <p:nvPr/>
        </p:nvSpPr>
        <p:spPr>
          <a:xfrm>
            <a:off x="0" y="1563624"/>
            <a:ext cx="2761488" cy="3313176"/>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39" name="Straight Connector 38"/>
          <p:cNvCxnSpPr/>
          <p:nvPr/>
        </p:nvCxnSpPr>
        <p:spPr>
          <a:xfrm rot="5400000">
            <a:off x="1128157" y="3221339"/>
            <a:ext cx="3017520"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0" y="1712976"/>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0" y="4733544"/>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2400" y="1901952"/>
            <a:ext cx="2377440" cy="1371600"/>
          </a:xfrm>
        </p:spPr>
        <p:txBody>
          <a:bodyPr anchor="b">
            <a:normAutofit/>
          </a:bodyPr>
          <a:lstStyle>
            <a:lvl1pPr algn="l" defTabSz="914400" rtl="0" eaLnBrk="1" latinLnBrk="0" hangingPunct="1">
              <a:spcBef>
                <a:spcPct val="0"/>
              </a:spcBef>
              <a:buNone/>
              <a:tabLst>
                <a:tab pos="3830638" algn="l"/>
              </a:tabLst>
              <a:defRPr lang="en-US" sz="2600" b="1" kern="1200" cap="none" spc="20" baseline="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lt"/>
                <a:ea typeface="+mj-ea"/>
                <a:cs typeface="+mj-cs"/>
              </a:defRPr>
            </a:lvl1pPr>
          </a:lstStyle>
          <a:p>
            <a:r>
              <a:rPr lang="en-US"/>
              <a:t>Click to edit Master title style</a:t>
            </a:r>
            <a:endParaRPr lang="en-US" dirty="0"/>
          </a:p>
        </p:txBody>
      </p:sp>
      <p:sp>
        <p:nvSpPr>
          <p:cNvPr id="4" name="Text Placeholder 3"/>
          <p:cNvSpPr>
            <a:spLocks noGrp="1"/>
          </p:cNvSpPr>
          <p:nvPr>
            <p:ph type="body" sz="half" idx="2"/>
          </p:nvPr>
        </p:nvSpPr>
        <p:spPr>
          <a:xfrm>
            <a:off x="152400" y="3273552"/>
            <a:ext cx="2377440" cy="1371600"/>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Rounded Rectangle 8"/>
          <p:cNvSpPr/>
          <p:nvPr/>
        </p:nvSpPr>
        <p:spPr>
          <a:xfrm rot="907748">
            <a:off x="-865440" y="850599"/>
            <a:ext cx="3615441" cy="6151724"/>
          </a:xfrm>
          <a:custGeom>
            <a:avLst/>
            <a:gdLst/>
            <a:ahLst/>
            <a:cxnLst/>
            <a:rect l="l" t="t" r="r" b="b"/>
            <a:pathLst>
              <a:path w="3615441" h="6151724">
                <a:moveTo>
                  <a:pt x="0" y="0"/>
                </a:moveTo>
                <a:lnTo>
                  <a:pt x="3533351" y="0"/>
                </a:lnTo>
                <a:cubicBezTo>
                  <a:pt x="3578688" y="0"/>
                  <a:pt x="3615441" y="36753"/>
                  <a:pt x="3615441" y="82090"/>
                </a:cubicBezTo>
                <a:lnTo>
                  <a:pt x="3615441" y="5623909"/>
                </a:lnTo>
                <a:lnTo>
                  <a:pt x="1663219" y="6151724"/>
                </a:ln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p:cNvSpPr/>
          <p:nvPr/>
        </p:nvSpPr>
        <p:spPr>
          <a:xfrm rot="907748">
            <a:off x="17749" y="-511509"/>
            <a:ext cx="3735394" cy="1387781"/>
          </a:xfrm>
          <a:custGeom>
            <a:avLst/>
            <a:gdLst/>
            <a:ahLst/>
            <a:cxnLst/>
            <a:rect l="l" t="t" r="r" b="b"/>
            <a:pathLst>
              <a:path w="3735394" h="1387781">
                <a:moveTo>
                  <a:pt x="0" y="1009924"/>
                </a:moveTo>
                <a:lnTo>
                  <a:pt x="3735394" y="0"/>
                </a:lnTo>
                <a:lnTo>
                  <a:pt x="3735394" y="1305691"/>
                </a:lnTo>
                <a:cubicBezTo>
                  <a:pt x="3735394" y="1351028"/>
                  <a:pt x="3698641" y="1387781"/>
                  <a:pt x="3653304" y="1387781"/>
                </a:cubicBezTo>
                <a:lnTo>
                  <a:pt x="102160" y="1387781"/>
                </a:ln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rot="907748">
            <a:off x="2146801" y="6590199"/>
            <a:ext cx="1981025" cy="535602"/>
          </a:xfrm>
          <a:custGeom>
            <a:avLst/>
            <a:gdLst/>
            <a:ahLst/>
            <a:cxnLst/>
            <a:rect l="l" t="t" r="r" b="b"/>
            <a:pathLst>
              <a:path w="1981025" h="535602">
                <a:moveTo>
                  <a:pt x="50137" y="6451"/>
                </a:moveTo>
                <a:cubicBezTo>
                  <a:pt x="59958" y="2297"/>
                  <a:pt x="70756" y="0"/>
                  <a:pt x="82090" y="0"/>
                </a:cubicBezTo>
                <a:lnTo>
                  <a:pt x="1981025" y="0"/>
                </a:lnTo>
                <a:lnTo>
                  <a:pt x="0" y="535602"/>
                </a:lnTo>
                <a:lnTo>
                  <a:pt x="0" y="82090"/>
                </a:lnTo>
                <a:cubicBezTo>
                  <a:pt x="0" y="48087"/>
                  <a:pt x="20674" y="18913"/>
                  <a:pt x="50137" y="6451"/>
                </a:cubicBez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rot="907748">
            <a:off x="3185141" y="-553633"/>
            <a:ext cx="6782931" cy="7826540"/>
          </a:xfrm>
          <a:custGeom>
            <a:avLst/>
            <a:gdLst/>
            <a:ahLst/>
            <a:cxnLst/>
            <a:rect l="l" t="t" r="r" b="b"/>
            <a:pathLst>
              <a:path w="6782931" h="7826540">
                <a:moveTo>
                  <a:pt x="0" y="1349945"/>
                </a:moveTo>
                <a:lnTo>
                  <a:pt x="4993024" y="0"/>
                </a:lnTo>
                <a:lnTo>
                  <a:pt x="6782931" y="6620302"/>
                </a:lnTo>
                <a:lnTo>
                  <a:pt x="2321435" y="7826540"/>
                </a:lnTo>
                <a:lnTo>
                  <a:pt x="82090" y="7826540"/>
                </a:lnTo>
                <a:cubicBezTo>
                  <a:pt x="36753" y="7826540"/>
                  <a:pt x="0" y="7789787"/>
                  <a:pt x="0" y="7744450"/>
                </a:cubicBez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4500000">
            <a:off x="-633894" y="2921988"/>
            <a:ext cx="5064953" cy="1695631"/>
          </a:xfrm>
        </p:spPr>
        <p:txBody>
          <a:bodyPr/>
          <a:lstStyle/>
          <a:p>
            <a:r>
              <a:rPr lang="en-US"/>
              <a:t>Click to edit Master title style</a:t>
            </a:r>
          </a:p>
        </p:txBody>
      </p:sp>
      <p:sp>
        <p:nvSpPr>
          <p:cNvPr id="3" name="Content Placeholder 2"/>
          <p:cNvSpPr>
            <a:spLocks noGrp="1"/>
          </p:cNvSpPr>
          <p:nvPr>
            <p:ph idx="1"/>
          </p:nvPr>
        </p:nvSpPr>
        <p:spPr>
          <a:xfrm rot="900000">
            <a:off x="3479028" y="959716"/>
            <a:ext cx="4658735" cy="5077623"/>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rot="900000">
            <a:off x="1690988" y="608314"/>
            <a:ext cx="1789355" cy="365125"/>
          </a:xfrm>
        </p:spPr>
        <p:txBody>
          <a:body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a:xfrm rot="900000">
            <a:off x="3103620" y="6177546"/>
            <a:ext cx="2392237" cy="365125"/>
          </a:xfrm>
        </p:spPr>
        <p:txBody>
          <a:bodyPr/>
          <a:lstStyle/>
          <a:p>
            <a:endParaRPr lang="en-US"/>
          </a:p>
        </p:txBody>
      </p:sp>
      <p:sp>
        <p:nvSpPr>
          <p:cNvPr id="6" name="Slide Number Placeholder 5"/>
          <p:cNvSpPr>
            <a:spLocks noGrp="1"/>
          </p:cNvSpPr>
          <p:nvPr>
            <p:ph type="sldNum" sz="quarter" idx="12"/>
          </p:nvPr>
        </p:nvSpPr>
        <p:spPr>
          <a:xfrm rot="900000">
            <a:off x="1265370" y="300797"/>
            <a:ext cx="2287319" cy="365125"/>
          </a:xfrm>
        </p:spPr>
        <p:txBody>
          <a:bodyPr/>
          <a:lstStyle/>
          <a:p>
            <a:fld id="{FFD7F1CB-B209-461A-9ABD-1973825D5515}" type="slidenum">
              <a:rPr lang="en-US" smtClean="0"/>
              <a:pPr/>
              <a:t>‹#›</a:t>
            </a:fld>
            <a:endParaRPr 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200400" y="381000"/>
            <a:ext cx="5562600" cy="5638800"/>
          </a:xfrm>
          <a:solidFill>
            <a:schemeClr val="bg2"/>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Date Placeholder 4"/>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D7F1CB-B209-461A-9ABD-1973825D5515}" type="slidenum">
              <a:rPr lang="en-US" smtClean="0"/>
              <a:pPr/>
              <a:t>‹#›</a:t>
            </a:fld>
            <a:endParaRPr lang="en-US"/>
          </a:p>
        </p:txBody>
      </p:sp>
      <p:sp>
        <p:nvSpPr>
          <p:cNvPr id="33" name="Rectangle 32"/>
          <p:cNvSpPr/>
          <p:nvPr/>
        </p:nvSpPr>
        <p:spPr>
          <a:xfrm>
            <a:off x="0" y="1563624"/>
            <a:ext cx="2761488" cy="3313176"/>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34" name="Straight Connector 33"/>
          <p:cNvCxnSpPr/>
          <p:nvPr/>
        </p:nvCxnSpPr>
        <p:spPr>
          <a:xfrm rot="5400000">
            <a:off x="1128157" y="3221339"/>
            <a:ext cx="3017520"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0" y="1712976"/>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0" y="4733544"/>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5448" y="1905000"/>
            <a:ext cx="2377440" cy="1371600"/>
          </a:xfrm>
        </p:spPr>
        <p:txBody>
          <a:bodyPr anchor="b">
            <a:normAutofit/>
          </a:bodyPr>
          <a:lstStyle>
            <a:lvl1pPr algn="l">
              <a:defRPr sz="2600" b="1" cap="none" spc="20" baseline="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defRPr>
            </a:lvl1pPr>
          </a:lstStyle>
          <a:p>
            <a:r>
              <a:rPr lang="en-US"/>
              <a:t>Click to edit Master title style</a:t>
            </a:r>
            <a:endParaRPr lang="en-US" dirty="0"/>
          </a:p>
        </p:txBody>
      </p:sp>
      <p:sp>
        <p:nvSpPr>
          <p:cNvPr id="4" name="Text Placeholder 3"/>
          <p:cNvSpPr>
            <a:spLocks noGrp="1"/>
          </p:cNvSpPr>
          <p:nvPr>
            <p:ph type="body" sz="half" idx="2"/>
          </p:nvPr>
        </p:nvSpPr>
        <p:spPr>
          <a:xfrm>
            <a:off x="152400" y="3276600"/>
            <a:ext cx="2377440" cy="1371600"/>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7F1CB-B209-461A-9ABD-1973825D5515}"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7F1CB-B209-461A-9ABD-1973825D5515}" type="slidenum">
              <a:rPr lang="en-US" smtClean="0"/>
              <a:pPr/>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52426" y="2895600"/>
            <a:ext cx="4572000" cy="1368798"/>
          </a:xfrm>
        </p:spPr>
        <p:txBody>
          <a:bodyPr>
            <a:normAutofit/>
          </a:bodyPr>
          <a:lstStyle>
            <a:lvl1pPr marL="0" indent="0" algn="l">
              <a:buNone/>
              <a:defRPr sz="2000" b="0" i="1" cap="none" spc="12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5" name="Rectangle 14"/>
          <p:cNvSpPr/>
          <p:nvPr/>
        </p:nvSpPr>
        <p:spPr>
          <a:xfrm>
            <a:off x="0" y="4743451"/>
            <a:ext cx="9144000" cy="21145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a:off x="0" y="4714875"/>
            <a:ext cx="9144000" cy="1588"/>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Date Placeholder 21"/>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23" name="Slide Number Placeholder 22"/>
          <p:cNvSpPr>
            <a:spLocks noGrp="1"/>
          </p:cNvSpPr>
          <p:nvPr>
            <p:ph type="sldNum" sz="quarter" idx="11"/>
          </p:nvPr>
        </p:nvSpPr>
        <p:spPr/>
        <p:txBody>
          <a:bodyPr/>
          <a:lstStyle/>
          <a:p>
            <a:fld id="{FFD7F1CB-B209-461A-9ABD-1973825D5515}" type="slidenum">
              <a:rPr lang="en-US" smtClean="0"/>
              <a:pPr/>
              <a:t>‹#›</a:t>
            </a:fld>
            <a:endParaRPr lang="en-US"/>
          </a:p>
        </p:txBody>
      </p:sp>
      <p:sp>
        <p:nvSpPr>
          <p:cNvPr id="24" name="Footer Placeholder 23"/>
          <p:cNvSpPr>
            <a:spLocks noGrp="1"/>
          </p:cNvSpPr>
          <p:nvPr>
            <p:ph type="ftr" sz="quarter" idx="12"/>
          </p:nvPr>
        </p:nvSpPr>
        <p:spPr/>
        <p:txBody>
          <a:bodyPr/>
          <a:lstStyle/>
          <a:p>
            <a:endParaRPr lang="en-US"/>
          </a:p>
        </p:txBody>
      </p:sp>
      <p:sp>
        <p:nvSpPr>
          <p:cNvPr id="12" name="Title 11"/>
          <p:cNvSpPr>
            <a:spLocks noGrp="1"/>
          </p:cNvSpPr>
          <p:nvPr>
            <p:ph type="title"/>
          </p:nvPr>
        </p:nvSpPr>
        <p:spPr>
          <a:xfrm>
            <a:off x="352426" y="457200"/>
            <a:ext cx="7680960" cy="2438399"/>
          </a:xfrm>
        </p:spPr>
        <p:txBody>
          <a:bodyPr>
            <a:normAutofit/>
          </a:bodyPr>
          <a:lstStyle>
            <a:lvl1pPr>
              <a:spcBef>
                <a:spcPts val="0"/>
              </a:spcBef>
              <a:defRPr kumimoji="0" lang="en-US" sz="6000" b="1" i="0" u="none" strike="noStrike" kern="1200" cap="none" spc="0" normalizeH="0" baseline="0" noProof="0" smtClean="0">
                <a:ln>
                  <a:noFill/>
                </a:ln>
                <a:gradFill>
                  <a:gsLst>
                    <a:gs pos="0">
                      <a:schemeClr val="tx1">
                        <a:alpha val="92000"/>
                      </a:schemeClr>
                    </a:gs>
                    <a:gs pos="45000">
                      <a:schemeClr val="tx1">
                        <a:alpha val="51000"/>
                      </a:schemeClr>
                    </a:gs>
                    <a:gs pos="100000">
                      <a:schemeClr val="tx1"/>
                    </a:gs>
                  </a:gsLst>
                  <a:lin ang="3600000" scaled="0"/>
                </a:gradFill>
                <a:effectLst/>
                <a:uLnTx/>
                <a:uFillTx/>
                <a:latin typeface="+mj-lt"/>
                <a:ea typeface="+mj-ea"/>
                <a:cs typeface="Tunga" pitchFamily="2"/>
              </a:defRPr>
            </a:lvl1pPr>
          </a:lstStyle>
          <a:p>
            <a:r>
              <a:rPr lang="en-US"/>
              <a:t>Click to edit Master title style</a:t>
            </a:r>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Content Placeholder 30"/>
          <p:cNvSpPr>
            <a:spLocks noGrp="1"/>
          </p:cNvSpPr>
          <p:nvPr>
            <p:ph sz="quarter" idx="13"/>
          </p:nvPr>
        </p:nvSpPr>
        <p:spPr>
          <a:xfrm>
            <a:off x="352426" y="1463040"/>
            <a:ext cx="7680960" cy="472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p:cNvSpPr>
            <a:spLocks noGrp="1"/>
          </p:cNvSpPr>
          <p:nvPr>
            <p:ph type="dt" sz="half" idx="14"/>
          </p:nvPr>
        </p:nvSpPr>
        <p:spPr/>
        <p:txBody>
          <a:bodyPr/>
          <a:lstStyle/>
          <a:p>
            <a:fld id="{A1C68F04-F717-4335-B447-D422CFA355B0}" type="datetimeFigureOut">
              <a:rPr lang="en-US" smtClean="0"/>
              <a:pPr/>
              <a:t>12/26/2025</a:t>
            </a:fld>
            <a:endParaRPr lang="en-US"/>
          </a:p>
        </p:txBody>
      </p:sp>
      <p:sp>
        <p:nvSpPr>
          <p:cNvPr id="19" name="Slide Number Placeholder 18"/>
          <p:cNvSpPr>
            <a:spLocks noGrp="1"/>
          </p:cNvSpPr>
          <p:nvPr>
            <p:ph type="sldNum" sz="quarter" idx="15"/>
          </p:nvPr>
        </p:nvSpPr>
        <p:spPr/>
        <p:txBody>
          <a:bodyPr/>
          <a:lstStyle/>
          <a:p>
            <a:fld id="{FFD7F1CB-B209-461A-9ABD-1973825D5515}" type="slidenum">
              <a:rPr lang="en-US" smtClean="0"/>
              <a:pPr/>
              <a:t>‹#›</a:t>
            </a:fld>
            <a:endParaRPr lang="en-US"/>
          </a:p>
        </p:txBody>
      </p:sp>
      <p:sp>
        <p:nvSpPr>
          <p:cNvPr id="21" name="Footer Placeholder 20"/>
          <p:cNvSpPr>
            <a:spLocks noGrp="1"/>
          </p:cNvSpPr>
          <p:nvPr>
            <p:ph type="ftr" sz="quarter" idx="16"/>
          </p:nvPr>
        </p:nvSpPr>
        <p:spPr/>
        <p:txBody>
          <a:bodyPr/>
          <a:lstStyle/>
          <a:p>
            <a:endParaRPr lang="en-US"/>
          </a:p>
        </p:txBody>
      </p:sp>
      <p:sp>
        <p:nvSpPr>
          <p:cNvPr id="8" name="Title 7"/>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ubtitle 2"/>
          <p:cNvSpPr>
            <a:spLocks noGrp="1"/>
          </p:cNvSpPr>
          <p:nvPr>
            <p:ph type="subTitle" idx="1"/>
          </p:nvPr>
        </p:nvSpPr>
        <p:spPr>
          <a:xfrm>
            <a:off x="352426" y="4003302"/>
            <a:ext cx="4572000" cy="1178298"/>
          </a:xfrm>
        </p:spPr>
        <p:txBody>
          <a:bodyPr>
            <a:normAutofit/>
          </a:bodyPr>
          <a:lstStyle>
            <a:lvl1pPr marL="0" indent="0" algn="l">
              <a:buNone/>
              <a:defRPr sz="2000" b="0" i="1" cap="none" spc="12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6" name="Date Placeholder 15"/>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20" name="Slide Number Placeholder 19"/>
          <p:cNvSpPr>
            <a:spLocks noGrp="1"/>
          </p:cNvSpPr>
          <p:nvPr>
            <p:ph type="sldNum" sz="quarter" idx="11"/>
          </p:nvPr>
        </p:nvSpPr>
        <p:spPr/>
        <p:txBody>
          <a:bodyPr/>
          <a:lstStyle/>
          <a:p>
            <a:fld id="{FFD7F1CB-B209-461A-9ABD-1973825D5515}" type="slidenum">
              <a:rPr lang="en-US" smtClean="0"/>
              <a:pPr/>
              <a:t>‹#›</a:t>
            </a:fld>
            <a:endParaRPr lang="en-US"/>
          </a:p>
        </p:txBody>
      </p:sp>
      <p:sp>
        <p:nvSpPr>
          <p:cNvPr id="21" name="Footer Placeholder 20"/>
          <p:cNvSpPr>
            <a:spLocks noGrp="1"/>
          </p:cNvSpPr>
          <p:nvPr>
            <p:ph type="ftr" sz="quarter" idx="12"/>
          </p:nvPr>
        </p:nvSpPr>
        <p:spPr/>
        <p:txBody>
          <a:bodyPr/>
          <a:lstStyle/>
          <a:p>
            <a:endParaRPr lang="en-US"/>
          </a:p>
        </p:txBody>
      </p:sp>
      <p:sp>
        <p:nvSpPr>
          <p:cNvPr id="13" name="Rectangle 12"/>
          <p:cNvSpPr/>
          <p:nvPr/>
        </p:nvSpPr>
        <p:spPr>
          <a:xfrm>
            <a:off x="0" y="0"/>
            <a:ext cx="9144000" cy="182880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p:nvCxnSpPr>
        <p:spPr>
          <a:xfrm>
            <a:off x="-4439" y="1828800"/>
            <a:ext cx="9144000" cy="1588"/>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itle 13"/>
          <p:cNvSpPr>
            <a:spLocks noGrp="1"/>
          </p:cNvSpPr>
          <p:nvPr>
            <p:ph type="title"/>
          </p:nvPr>
        </p:nvSpPr>
        <p:spPr>
          <a:xfrm>
            <a:off x="354366" y="1990078"/>
            <a:ext cx="8439912" cy="1984248"/>
          </a:xfrm>
        </p:spPr>
        <p:txBody>
          <a:bodyPr>
            <a:noAutofit/>
          </a:bodyPr>
          <a:lstStyle>
            <a:lvl1pPr>
              <a:defRPr kumimoji="0" lang="en-US" sz="6000" b="1" i="0" u="none" strike="noStrike" kern="1200" cap="none" spc="0" normalizeH="0" baseline="0" noProof="0" dirty="0" smtClean="0">
                <a:ln>
                  <a:noFill/>
                </a:ln>
                <a:gradFill>
                  <a:gsLst>
                    <a:gs pos="0">
                      <a:schemeClr val="tx1">
                        <a:alpha val="92000"/>
                      </a:schemeClr>
                    </a:gs>
                    <a:gs pos="45000">
                      <a:schemeClr val="tx1">
                        <a:alpha val="51000"/>
                      </a:schemeClr>
                    </a:gs>
                    <a:gs pos="100000">
                      <a:schemeClr val="tx1"/>
                    </a:gs>
                  </a:gsLst>
                  <a:lin ang="3600000" scaled="0"/>
                </a:gradFill>
                <a:effectLst/>
                <a:uLnTx/>
                <a:uFillTx/>
                <a:latin typeface="+mj-lt"/>
                <a:ea typeface="+mj-ea"/>
                <a:cs typeface="Tunga" pitchFamily="2"/>
              </a:defRPr>
            </a:lvl1pPr>
          </a:lstStyle>
          <a:p>
            <a:pPr marL="0" marR="0" lvl="0" indent="0" algn="l" defTabSz="914400" rtl="0" eaLnBrk="1" fontAlgn="auto" latinLnBrk="0" hangingPunct="1">
              <a:lnSpc>
                <a:spcPct val="100000"/>
              </a:lnSpc>
              <a:spcBef>
                <a:spcPts val="400"/>
              </a:spcBef>
              <a:spcAft>
                <a:spcPts val="0"/>
              </a:spcAft>
              <a:buClrTx/>
              <a:buSzTx/>
              <a:buFontTx/>
              <a:buNone/>
              <a:tabLst/>
              <a:defRPr/>
            </a:pPr>
            <a:r>
              <a:rPr lang="en-US"/>
              <a:t>Click to edit Master title style</a:t>
            </a:r>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 name="Rectangle 9"/>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11"/>
          <p:cNvSpPr>
            <a:spLocks noGrp="1"/>
          </p:cNvSpPr>
          <p:nvPr>
            <p:ph sz="quarter" idx="14"/>
          </p:nvPr>
        </p:nvSpPr>
        <p:spPr>
          <a:xfrm>
            <a:off x="4901184" y="1463040"/>
            <a:ext cx="3886200" cy="4288536"/>
          </a:xfrm>
        </p:spPr>
        <p:txBody>
          <a:bodyPr>
            <a:norm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30"/>
          <p:cNvSpPr>
            <a:spLocks noGrp="1"/>
          </p:cNvSpPr>
          <p:nvPr>
            <p:ph sz="quarter" idx="13"/>
          </p:nvPr>
        </p:nvSpPr>
        <p:spPr>
          <a:xfrm>
            <a:off x="352426" y="1463040"/>
            <a:ext cx="3886200" cy="4288536"/>
          </a:xfrm>
        </p:spPr>
        <p:txBody>
          <a:bodyPr>
            <a:norm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Title 26"/>
          <p:cNvSpPr>
            <a:spLocks noGrp="1"/>
          </p:cNvSpPr>
          <p:nvPr>
            <p:ph type="title"/>
          </p:nvPr>
        </p:nvSpPr>
        <p:spPr/>
        <p:txBody>
          <a:bodyPr/>
          <a:lstStyle/>
          <a:p>
            <a:r>
              <a:rPr lang="en-US"/>
              <a:t>Click to edit Master title style</a:t>
            </a:r>
            <a:endParaRPr lang="en-US" dirty="0"/>
          </a:p>
        </p:txBody>
      </p:sp>
      <p:sp>
        <p:nvSpPr>
          <p:cNvPr id="20" name="Date Placeholder 19"/>
          <p:cNvSpPr>
            <a:spLocks noGrp="1"/>
          </p:cNvSpPr>
          <p:nvPr>
            <p:ph type="dt" sz="half" idx="15"/>
          </p:nvPr>
        </p:nvSpPr>
        <p:spPr/>
        <p:txBody>
          <a:bodyPr/>
          <a:lstStyle/>
          <a:p>
            <a:fld id="{A1C68F04-F717-4335-B447-D422CFA355B0}" type="datetimeFigureOut">
              <a:rPr lang="en-US" smtClean="0"/>
              <a:pPr/>
              <a:t>12/26/2025</a:t>
            </a:fld>
            <a:endParaRPr lang="en-US"/>
          </a:p>
        </p:txBody>
      </p:sp>
      <p:sp>
        <p:nvSpPr>
          <p:cNvPr id="25" name="Slide Number Placeholder 24"/>
          <p:cNvSpPr>
            <a:spLocks noGrp="1"/>
          </p:cNvSpPr>
          <p:nvPr>
            <p:ph type="sldNum" sz="quarter" idx="16"/>
          </p:nvPr>
        </p:nvSpPr>
        <p:spPr/>
        <p:txBody>
          <a:bodyPr/>
          <a:lstStyle/>
          <a:p>
            <a:fld id="{FFD7F1CB-B209-461A-9ABD-1973825D5515}" type="slidenum">
              <a:rPr lang="en-US" smtClean="0"/>
              <a:pPr/>
              <a:t>‹#›</a:t>
            </a:fld>
            <a:endParaRPr lang="en-US"/>
          </a:p>
        </p:txBody>
      </p:sp>
      <p:sp>
        <p:nvSpPr>
          <p:cNvPr id="26" name="Footer Placeholder 25"/>
          <p:cNvSpPr>
            <a:spLocks noGrp="1"/>
          </p:cNvSpPr>
          <p:nvPr>
            <p:ph type="ftr" sz="quarter" idx="17"/>
          </p:nvPr>
        </p:nvSpPr>
        <p:spPr/>
        <p:txBody>
          <a:bodyPr/>
          <a:lstStyle/>
          <a:p>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3" name="Rectangle 12"/>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3"/>
          <p:cNvSpPr>
            <a:spLocks noGrp="1"/>
          </p:cNvSpPr>
          <p:nvPr>
            <p:ph type="body" sz="half" idx="2"/>
          </p:nvPr>
        </p:nvSpPr>
        <p:spPr>
          <a:xfrm>
            <a:off x="352426" y="1463040"/>
            <a:ext cx="3886200" cy="509587"/>
          </a:xfrm>
        </p:spPr>
        <p:txBody>
          <a:bodyPr>
            <a:normAutofit/>
          </a:bodyPr>
          <a:lstStyle>
            <a:lvl1pPr marL="0" indent="0">
              <a:buNone/>
              <a:defRPr sz="2000" b="0" i="1" spc="0" baseline="0">
                <a:solidFill>
                  <a:schemeClr val="tx1"/>
                </a:solidFill>
                <a:latin typeface="+mj-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9" name="Text Placeholder 3"/>
          <p:cNvSpPr>
            <a:spLocks noGrp="1"/>
          </p:cNvSpPr>
          <p:nvPr>
            <p:ph type="body" sz="half" idx="15"/>
          </p:nvPr>
        </p:nvSpPr>
        <p:spPr>
          <a:xfrm>
            <a:off x="4900613" y="1463040"/>
            <a:ext cx="3886200" cy="509587"/>
          </a:xfrm>
        </p:spPr>
        <p:txBody>
          <a:bodyPr>
            <a:normAutofit/>
          </a:bodyPr>
          <a:lstStyle>
            <a:lvl1pPr marL="0" indent="0">
              <a:buNone/>
              <a:defRPr sz="2000" b="0" i="1" spc="0" baseline="0">
                <a:solidFill>
                  <a:schemeClr val="tx1"/>
                </a:solidFill>
                <a:latin typeface="+mj-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Content Placeholder 11"/>
          <p:cNvSpPr>
            <a:spLocks noGrp="1"/>
          </p:cNvSpPr>
          <p:nvPr>
            <p:ph sz="quarter" idx="14"/>
          </p:nvPr>
        </p:nvSpPr>
        <p:spPr>
          <a:xfrm>
            <a:off x="4900613" y="2011680"/>
            <a:ext cx="3886200" cy="3736848"/>
          </a:xfrm>
        </p:spPr>
        <p:txBody>
          <a:bodyPr>
            <a:norm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Content Placeholder 30"/>
          <p:cNvSpPr>
            <a:spLocks noGrp="1"/>
          </p:cNvSpPr>
          <p:nvPr>
            <p:ph sz="quarter" idx="13"/>
          </p:nvPr>
        </p:nvSpPr>
        <p:spPr>
          <a:xfrm>
            <a:off x="352426" y="2011680"/>
            <a:ext cx="3886200" cy="3736848"/>
          </a:xfrm>
        </p:spPr>
        <p:txBody>
          <a:bodyPr>
            <a:norm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0" name="Title 29"/>
          <p:cNvSpPr>
            <a:spLocks noGrp="1"/>
          </p:cNvSpPr>
          <p:nvPr>
            <p:ph type="title"/>
          </p:nvPr>
        </p:nvSpPr>
        <p:spPr/>
        <p:txBody>
          <a:bodyPr/>
          <a:lstStyle/>
          <a:p>
            <a:r>
              <a:rPr lang="en-US"/>
              <a:t>Click to edit Master title style</a:t>
            </a:r>
          </a:p>
        </p:txBody>
      </p:sp>
      <p:sp>
        <p:nvSpPr>
          <p:cNvPr id="20" name="Date Placeholder 19"/>
          <p:cNvSpPr>
            <a:spLocks noGrp="1"/>
          </p:cNvSpPr>
          <p:nvPr>
            <p:ph type="dt" sz="half" idx="16"/>
          </p:nvPr>
        </p:nvSpPr>
        <p:spPr/>
        <p:txBody>
          <a:bodyPr/>
          <a:lstStyle/>
          <a:p>
            <a:fld id="{A1C68F04-F717-4335-B447-D422CFA355B0}" type="datetimeFigureOut">
              <a:rPr lang="en-US" smtClean="0"/>
              <a:pPr/>
              <a:t>12/26/2025</a:t>
            </a:fld>
            <a:endParaRPr lang="en-US"/>
          </a:p>
        </p:txBody>
      </p:sp>
      <p:sp>
        <p:nvSpPr>
          <p:cNvPr id="24" name="Slide Number Placeholder 23"/>
          <p:cNvSpPr>
            <a:spLocks noGrp="1"/>
          </p:cNvSpPr>
          <p:nvPr>
            <p:ph type="sldNum" sz="quarter" idx="17"/>
          </p:nvPr>
        </p:nvSpPr>
        <p:spPr/>
        <p:txBody>
          <a:bodyPr/>
          <a:lstStyle/>
          <a:p>
            <a:fld id="{FFD7F1CB-B209-461A-9ABD-1973825D5515}" type="slidenum">
              <a:rPr lang="en-US" smtClean="0"/>
              <a:pPr/>
              <a:t>‹#›</a:t>
            </a:fld>
            <a:endParaRPr lang="en-US"/>
          </a:p>
        </p:txBody>
      </p:sp>
      <p:sp>
        <p:nvSpPr>
          <p:cNvPr id="29" name="Footer Placeholder 28"/>
          <p:cNvSpPr>
            <a:spLocks noGrp="1"/>
          </p:cNvSpPr>
          <p:nvPr>
            <p:ph type="ftr" sz="quarter" idx="18"/>
          </p:nvPr>
        </p:nvSpPr>
        <p:spPr/>
        <p:txBody>
          <a:bodyPr/>
          <a:lstStyle/>
          <a:p>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ate Placeholder 10"/>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14" name="Slide Number Placeholder 13"/>
          <p:cNvSpPr>
            <a:spLocks noGrp="1"/>
          </p:cNvSpPr>
          <p:nvPr>
            <p:ph type="sldNum" sz="quarter" idx="11"/>
          </p:nvPr>
        </p:nvSpPr>
        <p:spPr/>
        <p:txBody>
          <a:bodyPr/>
          <a:lstStyle/>
          <a:p>
            <a:fld id="{FFD7F1CB-B209-461A-9ABD-1973825D5515}" type="slidenum">
              <a:rPr lang="en-US" smtClean="0"/>
              <a:pPr/>
              <a:t>‹#›</a:t>
            </a:fld>
            <a:endParaRPr lang="en-US"/>
          </a:p>
        </p:txBody>
      </p:sp>
      <p:sp>
        <p:nvSpPr>
          <p:cNvPr id="18" name="Footer Placeholder 17"/>
          <p:cNvSpPr>
            <a:spLocks noGrp="1"/>
          </p:cNvSpPr>
          <p:nvPr>
            <p:ph type="ftr" sz="quarter" idx="12"/>
          </p:nvPr>
        </p:nvSpPr>
        <p:spPr/>
        <p:txBody>
          <a:bodyPr/>
          <a:lstStyle/>
          <a:p>
            <a:endParaRPr lang="en-US"/>
          </a:p>
        </p:txBody>
      </p:sp>
      <p:sp>
        <p:nvSpPr>
          <p:cNvPr id="15" name="Title 14"/>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12" name="Slide Number Placeholder 11"/>
          <p:cNvSpPr>
            <a:spLocks noGrp="1"/>
          </p:cNvSpPr>
          <p:nvPr>
            <p:ph type="sldNum" sz="quarter" idx="11"/>
          </p:nvPr>
        </p:nvSpPr>
        <p:spPr/>
        <p:txBody>
          <a:bodyPr/>
          <a:lstStyle/>
          <a:p>
            <a:fld id="{FFD7F1CB-B209-461A-9ABD-1973825D5515}" type="slidenum">
              <a:rPr lang="en-US" smtClean="0"/>
              <a:pPr/>
              <a:t>‹#›</a:t>
            </a:fld>
            <a:endParaRPr lang="en-US"/>
          </a:p>
        </p:txBody>
      </p:sp>
      <p:sp>
        <p:nvSpPr>
          <p:cNvPr id="13" name="Footer Placeholder 12"/>
          <p:cNvSpPr>
            <a:spLocks noGrp="1"/>
          </p:cNvSpPr>
          <p:nvPr>
            <p:ph type="ftr" sz="quarter" idx="12"/>
          </p:nvPr>
        </p:nvSpPr>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7" name="Rounded Rectangle 16"/>
          <p:cNvSpPr/>
          <p:nvPr/>
        </p:nvSpPr>
        <p:spPr>
          <a:xfrm rot="900000">
            <a:off x="-57216" y="-1017685"/>
            <a:ext cx="7411427" cy="3438177"/>
          </a:xfrm>
          <a:custGeom>
            <a:avLst/>
            <a:gdLst/>
            <a:ahLst/>
            <a:cxnLst/>
            <a:rect l="l" t="t" r="r" b="b"/>
            <a:pathLst>
              <a:path w="7411427" h="3438177">
                <a:moveTo>
                  <a:pt x="0" y="1985886"/>
                </a:moveTo>
                <a:lnTo>
                  <a:pt x="7411427" y="0"/>
                </a:lnTo>
                <a:lnTo>
                  <a:pt x="7411427" y="3356087"/>
                </a:lnTo>
                <a:cubicBezTo>
                  <a:pt x="7411427" y="3401424"/>
                  <a:pt x="7374674" y="3438177"/>
                  <a:pt x="7329337" y="3438177"/>
                </a:cubicBezTo>
                <a:lnTo>
                  <a:pt x="389140" y="3438177"/>
                </a:ln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p:cNvSpPr/>
          <p:nvPr/>
        </p:nvSpPr>
        <p:spPr>
          <a:xfrm rot="900000">
            <a:off x="-776641" y="2417820"/>
            <a:ext cx="6998365" cy="5080081"/>
          </a:xfrm>
          <a:custGeom>
            <a:avLst/>
            <a:gdLst/>
            <a:ahLst/>
            <a:cxnLst/>
            <a:rect l="l" t="t" r="r" b="b"/>
            <a:pathLst>
              <a:path w="6998365" h="5080081">
                <a:moveTo>
                  <a:pt x="0" y="0"/>
                </a:moveTo>
                <a:lnTo>
                  <a:pt x="6916275" y="0"/>
                </a:lnTo>
                <a:cubicBezTo>
                  <a:pt x="6961612" y="0"/>
                  <a:pt x="6998365" y="36753"/>
                  <a:pt x="6998365" y="82090"/>
                </a:cubicBezTo>
                <a:lnTo>
                  <a:pt x="6998365" y="3569608"/>
                </a:lnTo>
                <a:lnTo>
                  <a:pt x="1361203" y="5080081"/>
                </a:ln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rot="900000">
            <a:off x="6338067" y="3775812"/>
            <a:ext cx="3102275" cy="3544033"/>
          </a:xfrm>
          <a:custGeom>
            <a:avLst/>
            <a:gdLst/>
            <a:ahLst/>
            <a:cxnLst/>
            <a:rect l="l" t="t" r="r" b="b"/>
            <a:pathLst>
              <a:path w="3102275" h="3544033">
                <a:moveTo>
                  <a:pt x="50137" y="6451"/>
                </a:moveTo>
                <a:cubicBezTo>
                  <a:pt x="59958" y="2297"/>
                  <a:pt x="70756" y="0"/>
                  <a:pt x="82090" y="0"/>
                </a:cubicBezTo>
                <a:lnTo>
                  <a:pt x="2375388" y="0"/>
                </a:lnTo>
                <a:lnTo>
                  <a:pt x="3102275" y="2712781"/>
                </a:lnTo>
                <a:lnTo>
                  <a:pt x="0" y="3544033"/>
                </a:lnTo>
                <a:lnTo>
                  <a:pt x="0" y="82090"/>
                </a:lnTo>
                <a:cubicBezTo>
                  <a:pt x="0" y="48087"/>
                  <a:pt x="20673" y="18913"/>
                  <a:pt x="50137" y="6451"/>
                </a:cubicBez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ounded Rectangle 19"/>
          <p:cNvSpPr/>
          <p:nvPr/>
        </p:nvSpPr>
        <p:spPr>
          <a:xfrm rot="900000">
            <a:off x="7327879" y="-104312"/>
            <a:ext cx="2350627" cy="3820866"/>
          </a:xfrm>
          <a:custGeom>
            <a:avLst/>
            <a:gdLst/>
            <a:ahLst/>
            <a:cxnLst/>
            <a:rect l="l" t="t" r="r" b="b"/>
            <a:pathLst>
              <a:path w="2350627" h="3820866">
                <a:moveTo>
                  <a:pt x="1" y="355523"/>
                </a:moveTo>
                <a:lnTo>
                  <a:pt x="1326829" y="0"/>
                </a:lnTo>
                <a:lnTo>
                  <a:pt x="2350627" y="3820866"/>
                </a:lnTo>
                <a:lnTo>
                  <a:pt x="82091" y="3820866"/>
                </a:lnTo>
                <a:cubicBezTo>
                  <a:pt x="36754" y="3820866"/>
                  <a:pt x="1" y="3784113"/>
                  <a:pt x="0" y="3738776"/>
                </a:cubicBez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900000">
            <a:off x="534986" y="2921829"/>
            <a:ext cx="5690855" cy="1570680"/>
          </a:xfrm>
        </p:spPr>
        <p:txBody>
          <a:bodyPr anchor="b">
            <a:noAutofit/>
          </a:bodyPr>
          <a:lstStyle>
            <a:lvl1pPr algn="r">
              <a:defRPr sz="4800" b="0" cap="none" baseline="0"/>
            </a:lvl1pPr>
          </a:lstStyle>
          <a:p>
            <a:r>
              <a:rPr lang="en-US"/>
              <a:t>Click to edit Master title style</a:t>
            </a:r>
            <a:endParaRPr lang="en-US" dirty="0"/>
          </a:p>
        </p:txBody>
      </p:sp>
      <p:sp>
        <p:nvSpPr>
          <p:cNvPr id="3" name="Text Placeholder 2"/>
          <p:cNvSpPr>
            <a:spLocks noGrp="1"/>
          </p:cNvSpPr>
          <p:nvPr>
            <p:ph type="body" idx="1"/>
          </p:nvPr>
        </p:nvSpPr>
        <p:spPr>
          <a:xfrm rot="900000">
            <a:off x="537849" y="4494201"/>
            <a:ext cx="5271544" cy="1500187"/>
          </a:xfrm>
        </p:spPr>
        <p:txBody>
          <a:bodyPr anchor="t">
            <a:normAutofit/>
          </a:bodyPr>
          <a:lstStyle>
            <a:lvl1pPr marL="0" indent="0" algn="r">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rot="900000">
            <a:off x="6878368" y="3761385"/>
            <a:ext cx="1524000" cy="365125"/>
          </a:xfrm>
        </p:spPr>
        <p:txBody>
          <a:bodyPr/>
          <a:lstStyle>
            <a:lvl1pPr algn="l">
              <a:defRPr/>
            </a:lvl1p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a:xfrm rot="900000">
            <a:off x="7056965" y="3170795"/>
            <a:ext cx="1926305" cy="365125"/>
          </a:xfrm>
        </p:spPr>
        <p:txBody>
          <a:bodyPr/>
          <a:lstStyle/>
          <a:p>
            <a:endParaRPr lang="en-US"/>
          </a:p>
        </p:txBody>
      </p:sp>
      <p:sp>
        <p:nvSpPr>
          <p:cNvPr id="6" name="Slide Number Placeholder 5"/>
          <p:cNvSpPr>
            <a:spLocks noGrp="1"/>
          </p:cNvSpPr>
          <p:nvPr>
            <p:ph type="sldNum" sz="quarter" idx="12"/>
          </p:nvPr>
        </p:nvSpPr>
        <p:spPr>
          <a:xfrm rot="900000" flipH="1">
            <a:off x="7176363" y="2661157"/>
            <a:ext cx="683979" cy="365125"/>
          </a:xfrm>
        </p:spPr>
        <p:txBody>
          <a:bodyPr/>
          <a:lstStyle>
            <a:lvl1pPr algn="l">
              <a:defRPr/>
            </a:lvl1pPr>
          </a:lstStyle>
          <a:p>
            <a:fld id="{FFD7F1CB-B209-461A-9ABD-1973825D5515}" type="slidenum">
              <a:rPr lang="en-US" smtClean="0"/>
              <a:pPr/>
              <a:t>‹#›</a:t>
            </a:fld>
            <a:endParaRPr 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0" y="5734050"/>
            <a:ext cx="9144000" cy="11239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a:off x="0" y="5695950"/>
            <a:ext cx="9144000" cy="1588"/>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itle 23"/>
          <p:cNvSpPr>
            <a:spLocks noGrp="1"/>
          </p:cNvSpPr>
          <p:nvPr>
            <p:ph type="title"/>
          </p:nvPr>
        </p:nvSpPr>
        <p:spPr/>
        <p:txBody>
          <a:bodyPr/>
          <a:lstStyle/>
          <a:p>
            <a:r>
              <a:rPr lang="en-US"/>
              <a:t>Click to edit Master title style</a:t>
            </a:r>
          </a:p>
        </p:txBody>
      </p:sp>
      <p:sp>
        <p:nvSpPr>
          <p:cNvPr id="11" name="Text Placeholder 3"/>
          <p:cNvSpPr>
            <a:spLocks noGrp="1"/>
          </p:cNvSpPr>
          <p:nvPr>
            <p:ph type="body" sz="half" idx="2"/>
          </p:nvPr>
        </p:nvSpPr>
        <p:spPr>
          <a:xfrm>
            <a:off x="352426" y="1463040"/>
            <a:ext cx="3381375" cy="3967162"/>
          </a:xfrm>
        </p:spPr>
        <p:txBody>
          <a:bodyPr>
            <a:normAutofit/>
          </a:bodyPr>
          <a:lstStyle>
            <a:lvl1pPr marL="0" indent="0">
              <a:lnSpc>
                <a:spcPct val="150000"/>
              </a:lnSpc>
              <a:buNone/>
              <a:defRPr sz="1600" b="0" i="1" spc="0" baseline="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6" name="Content Placeholder 11"/>
          <p:cNvSpPr>
            <a:spLocks noGrp="1"/>
          </p:cNvSpPr>
          <p:nvPr>
            <p:ph sz="quarter" idx="14"/>
          </p:nvPr>
        </p:nvSpPr>
        <p:spPr>
          <a:xfrm>
            <a:off x="4105275" y="1463040"/>
            <a:ext cx="4681538" cy="3968496"/>
          </a:xfrm>
        </p:spPr>
        <p:txBody>
          <a:bodyPr>
            <a:normAutofit/>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12"/>
          <p:cNvSpPr>
            <a:spLocks noGrp="1"/>
          </p:cNvSpPr>
          <p:nvPr>
            <p:ph type="dt" sz="half" idx="15"/>
          </p:nvPr>
        </p:nvSpPr>
        <p:spPr/>
        <p:txBody>
          <a:bodyPr/>
          <a:lstStyle/>
          <a:p>
            <a:fld id="{A1C68F04-F717-4335-B447-D422CFA355B0}" type="datetimeFigureOut">
              <a:rPr lang="en-US" smtClean="0"/>
              <a:pPr/>
              <a:t>12/26/2025</a:t>
            </a:fld>
            <a:endParaRPr lang="en-US"/>
          </a:p>
        </p:txBody>
      </p:sp>
      <p:sp>
        <p:nvSpPr>
          <p:cNvPr id="18" name="Slide Number Placeholder 17"/>
          <p:cNvSpPr>
            <a:spLocks noGrp="1"/>
          </p:cNvSpPr>
          <p:nvPr>
            <p:ph type="sldNum" sz="quarter" idx="16"/>
          </p:nvPr>
        </p:nvSpPr>
        <p:spPr/>
        <p:txBody>
          <a:bodyPr/>
          <a:lstStyle/>
          <a:p>
            <a:fld id="{FFD7F1CB-B209-461A-9ABD-1973825D5515}" type="slidenum">
              <a:rPr lang="en-US" smtClean="0"/>
              <a:pPr/>
              <a:t>‹#›</a:t>
            </a:fld>
            <a:endParaRPr lang="en-US"/>
          </a:p>
        </p:txBody>
      </p:sp>
      <p:sp>
        <p:nvSpPr>
          <p:cNvPr id="20" name="Footer Placeholder 19"/>
          <p:cNvSpPr>
            <a:spLocks noGrp="1"/>
          </p:cNvSpPr>
          <p:nvPr>
            <p:ph type="ftr" sz="quarter" idx="17"/>
          </p:nvPr>
        </p:nvSpPr>
        <p:spPr/>
        <p:txBody>
          <a:bodyPr/>
          <a:lstStyle/>
          <a:p>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 name="Rectangle 9"/>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5229224" y="0"/>
            <a:ext cx="3914775" cy="5657850"/>
          </a:xfrm>
        </p:spPr>
        <p:txBody>
          <a:bodyPr anchor="ctr" anchorCtr="0"/>
          <a:lstStyle>
            <a:lvl1pPr marL="0" indent="0" algn="ctr">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5" name="Text Placeholder 24"/>
          <p:cNvSpPr>
            <a:spLocks noGrp="1"/>
          </p:cNvSpPr>
          <p:nvPr>
            <p:ph type="body" sz="quarter" idx="13"/>
          </p:nvPr>
        </p:nvSpPr>
        <p:spPr>
          <a:xfrm>
            <a:off x="352426" y="1600199"/>
            <a:ext cx="4572000" cy="3593237"/>
          </a:xfrm>
        </p:spPr>
        <p:txBody>
          <a:bodyPr>
            <a:normAutofit/>
          </a:bodyPr>
          <a:lstStyle>
            <a:lvl1pPr marL="0" indent="0">
              <a:lnSpc>
                <a:spcPct val="150000"/>
              </a:lnSpc>
              <a:spcBef>
                <a:spcPts val="0"/>
              </a:spcBef>
              <a:buNone/>
              <a:defRPr sz="1600" i="1">
                <a:solidFill>
                  <a:schemeClr val="tx1"/>
                </a:solidFill>
              </a:defRPr>
            </a:lvl1pPr>
            <a:lvl2pPr marL="171450" indent="1588">
              <a:buNone/>
              <a:defRPr>
                <a:solidFill>
                  <a:schemeClr val="bg2"/>
                </a:solidFill>
              </a:defRPr>
            </a:lvl2pPr>
            <a:lvl3pPr marL="344488" indent="6350">
              <a:buNone/>
              <a:defRPr>
                <a:solidFill>
                  <a:schemeClr val="bg2"/>
                </a:solidFill>
              </a:defRPr>
            </a:lvl3pPr>
            <a:lvl4pPr marL="515938" indent="3175">
              <a:buNone/>
              <a:defRPr>
                <a:solidFill>
                  <a:schemeClr val="bg2"/>
                </a:solidFill>
              </a:defRPr>
            </a:lvl4pPr>
            <a:lvl5pPr marL="688975" indent="-1588">
              <a:buNone/>
              <a:defRPr>
                <a:solidFill>
                  <a:schemeClr val="bg2"/>
                </a:solidFill>
              </a:defRPr>
            </a:lvl5pPr>
          </a:lstStyle>
          <a:p>
            <a:pPr lvl="0"/>
            <a:r>
              <a:rPr lang="en-US"/>
              <a:t>Click to edit Master text styles</a:t>
            </a:r>
          </a:p>
        </p:txBody>
      </p:sp>
      <p:sp>
        <p:nvSpPr>
          <p:cNvPr id="11" name="Rectangle 10"/>
          <p:cNvSpPr/>
          <p:nvPr/>
        </p:nvSpPr>
        <p:spPr>
          <a:xfrm>
            <a:off x="0" y="5734050"/>
            <a:ext cx="9144000" cy="1123950"/>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0" y="5695950"/>
            <a:ext cx="9144000" cy="1588"/>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itle Placeholder 1"/>
          <p:cNvSpPr>
            <a:spLocks noGrp="1"/>
          </p:cNvSpPr>
          <p:nvPr>
            <p:ph type="title"/>
          </p:nvPr>
        </p:nvSpPr>
        <p:spPr>
          <a:xfrm>
            <a:off x="352425" y="275208"/>
            <a:ext cx="4572000" cy="1324992"/>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13" name="Date Placeholder 12"/>
          <p:cNvSpPr>
            <a:spLocks noGrp="1"/>
          </p:cNvSpPr>
          <p:nvPr>
            <p:ph type="dt" sz="half" idx="14"/>
          </p:nvPr>
        </p:nvSpPr>
        <p:spPr/>
        <p:txBody>
          <a:bodyPr/>
          <a:lstStyle/>
          <a:p>
            <a:fld id="{A1C68F04-F717-4335-B447-D422CFA355B0}" type="datetimeFigureOut">
              <a:rPr lang="en-US" smtClean="0"/>
              <a:pPr/>
              <a:t>12/26/2025</a:t>
            </a:fld>
            <a:endParaRPr lang="en-US"/>
          </a:p>
        </p:txBody>
      </p:sp>
      <p:sp>
        <p:nvSpPr>
          <p:cNvPr id="20" name="Slide Number Placeholder 19"/>
          <p:cNvSpPr>
            <a:spLocks noGrp="1"/>
          </p:cNvSpPr>
          <p:nvPr>
            <p:ph type="sldNum" sz="quarter" idx="15"/>
          </p:nvPr>
        </p:nvSpPr>
        <p:spPr/>
        <p:txBody>
          <a:bodyPr/>
          <a:lstStyle/>
          <a:p>
            <a:fld id="{FFD7F1CB-B209-461A-9ABD-1973825D5515}" type="slidenum">
              <a:rPr lang="en-US" smtClean="0"/>
              <a:pPr/>
              <a:t>‹#›</a:t>
            </a:fld>
            <a:endParaRPr lang="en-US"/>
          </a:p>
        </p:txBody>
      </p:sp>
      <p:sp>
        <p:nvSpPr>
          <p:cNvPr id="21" name="Footer Placeholder 20"/>
          <p:cNvSpPr>
            <a:spLocks noGrp="1"/>
          </p:cNvSpPr>
          <p:nvPr>
            <p:ph type="ftr" sz="quarter" idx="16"/>
          </p:nvPr>
        </p:nvSpPr>
        <p:spPr/>
        <p:txBody>
          <a:bodyPr/>
          <a:lstStyle/>
          <a:p>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7F1CB-B209-461A-9ABD-1973825D5515}" type="slidenum">
              <a:rPr lang="en-US" smtClean="0"/>
              <a:pPr/>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1C68F04-F717-4335-B447-D422CFA355B0}" type="datetimeFigureOut">
              <a:rPr lang="en-US" smtClean="0"/>
              <a:pPr/>
              <a:t>12/26/2025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D7F1CB-B209-461A-9ABD-1973825D5515}"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7" name="Rounded Rectangle 16"/>
          <p:cNvSpPr/>
          <p:nvPr/>
        </p:nvSpPr>
        <p:spPr>
          <a:xfrm rot="20707748">
            <a:off x="-883225" y="-625990"/>
            <a:ext cx="7439907" cy="7344599"/>
          </a:xfrm>
          <a:custGeom>
            <a:avLst/>
            <a:gdLst/>
            <a:ahLst/>
            <a:cxnLst/>
            <a:rect l="l" t="t" r="r" b="b"/>
            <a:pathLst>
              <a:path w="7439907" h="7344599">
                <a:moveTo>
                  <a:pt x="1760047" y="0"/>
                </a:moveTo>
                <a:lnTo>
                  <a:pt x="7439906" y="1508202"/>
                </a:lnTo>
                <a:lnTo>
                  <a:pt x="7439907" y="7262509"/>
                </a:lnTo>
                <a:cubicBezTo>
                  <a:pt x="7439906" y="7307846"/>
                  <a:pt x="7403153" y="7344599"/>
                  <a:pt x="7357816" y="7344599"/>
                </a:cubicBezTo>
                <a:lnTo>
                  <a:pt x="2697558" y="7344599"/>
                </a:lnTo>
                <a:lnTo>
                  <a:pt x="0" y="6628303"/>
                </a:ln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p:cNvSpPr/>
          <p:nvPr/>
        </p:nvSpPr>
        <p:spPr>
          <a:xfrm rot="20707748">
            <a:off x="3237537" y="6275496"/>
            <a:ext cx="4387395" cy="1165008"/>
          </a:xfrm>
          <a:custGeom>
            <a:avLst/>
            <a:gdLst/>
            <a:ahLst/>
            <a:cxnLst/>
            <a:rect l="l" t="t" r="r" b="b"/>
            <a:pathLst>
              <a:path w="4387395" h="1165008">
                <a:moveTo>
                  <a:pt x="4337258" y="6451"/>
                </a:moveTo>
                <a:cubicBezTo>
                  <a:pt x="4366722" y="18913"/>
                  <a:pt x="4387395" y="48087"/>
                  <a:pt x="4387395" y="82090"/>
                </a:cubicBezTo>
                <a:lnTo>
                  <a:pt x="4387395" y="1165008"/>
                </a:lnTo>
                <a:lnTo>
                  <a:pt x="0" y="0"/>
                </a:lnTo>
                <a:lnTo>
                  <a:pt x="4305305" y="0"/>
                </a:lnTo>
                <a:cubicBezTo>
                  <a:pt x="4316639" y="0"/>
                  <a:pt x="4327437" y="2297"/>
                  <a:pt x="4337258" y="6451"/>
                </a:cubicBez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rot="20707748">
            <a:off x="7660698" y="5462349"/>
            <a:ext cx="1709024" cy="1536003"/>
          </a:xfrm>
          <a:custGeom>
            <a:avLst/>
            <a:gdLst/>
            <a:ahLst/>
            <a:cxnLst/>
            <a:rect l="l" t="t" r="r" b="b"/>
            <a:pathLst>
              <a:path w="1709024" h="1536003">
                <a:moveTo>
                  <a:pt x="1709024" y="0"/>
                </a:moveTo>
                <a:lnTo>
                  <a:pt x="1301161" y="1536003"/>
                </a:lnTo>
                <a:lnTo>
                  <a:pt x="0" y="1190500"/>
                </a:lnTo>
                <a:lnTo>
                  <a:pt x="0" y="82090"/>
                </a:lnTo>
                <a:cubicBezTo>
                  <a:pt x="0" y="36753"/>
                  <a:pt x="36753" y="0"/>
                  <a:pt x="82090" y="0"/>
                </a:cubicBez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p:cNvSpPr/>
          <p:nvPr/>
        </p:nvSpPr>
        <p:spPr>
          <a:xfrm rot="20707748">
            <a:off x="6667944" y="-490547"/>
            <a:ext cx="3064333" cy="5811872"/>
          </a:xfrm>
          <a:custGeom>
            <a:avLst/>
            <a:gdLst/>
            <a:ahLst/>
            <a:cxnLst/>
            <a:rect l="l" t="t" r="r" b="b"/>
            <a:pathLst>
              <a:path w="3064333" h="5811872">
                <a:moveTo>
                  <a:pt x="0" y="0"/>
                </a:moveTo>
                <a:lnTo>
                  <a:pt x="3064333" y="813688"/>
                </a:lnTo>
                <a:lnTo>
                  <a:pt x="1737140" y="5811872"/>
                </a:lnTo>
                <a:lnTo>
                  <a:pt x="82090" y="5811872"/>
                </a:lnTo>
                <a:cubicBezTo>
                  <a:pt x="36753" y="5811872"/>
                  <a:pt x="0" y="5775119"/>
                  <a:pt x="0" y="5729782"/>
                </a:cubicBez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4500000">
            <a:off x="5171893" y="2231024"/>
            <a:ext cx="4820301" cy="1436159"/>
          </a:xfrm>
        </p:spPr>
        <p:txBody>
          <a:bodyPr/>
          <a:lstStyle/>
          <a:p>
            <a:r>
              <a:rPr lang="en-US"/>
              <a:t>Click to edit Master title style</a:t>
            </a:r>
          </a:p>
        </p:txBody>
      </p:sp>
      <p:sp>
        <p:nvSpPr>
          <p:cNvPr id="3" name="Content Placeholder 2"/>
          <p:cNvSpPr>
            <a:spLocks noGrp="1"/>
          </p:cNvSpPr>
          <p:nvPr>
            <p:ph sz="half" idx="1"/>
          </p:nvPr>
        </p:nvSpPr>
        <p:spPr>
          <a:xfrm rot="-900000">
            <a:off x="1014439" y="1335061"/>
            <a:ext cx="2578608" cy="48398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rot="-900000">
            <a:off x="3701032" y="618005"/>
            <a:ext cx="2580010" cy="4837176"/>
          </a:xfrm>
        </p:spPr>
        <p:txBody>
          <a:bodyPr anchor="t"/>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rot="-900000">
            <a:off x="7755919" y="5887412"/>
            <a:ext cx="1241980" cy="365125"/>
          </a:xfrm>
        </p:spPr>
        <p:txBody>
          <a:bodyPr/>
          <a:lstStyle>
            <a:lvl1pPr algn="l">
              <a:defRPr/>
            </a:lvl1pPr>
          </a:lstStyle>
          <a:p>
            <a:fld id="{A1C68F04-F717-4335-B447-D422CFA355B0}" type="datetimeFigureOut">
              <a:rPr lang="en-US" smtClean="0"/>
              <a:pPr/>
              <a:t>12/26/2025</a:t>
            </a:fld>
            <a:endParaRPr lang="en-US"/>
          </a:p>
        </p:txBody>
      </p:sp>
      <p:sp>
        <p:nvSpPr>
          <p:cNvPr id="6" name="Footer Placeholder 5"/>
          <p:cNvSpPr>
            <a:spLocks noGrp="1"/>
          </p:cNvSpPr>
          <p:nvPr>
            <p:ph type="ftr" sz="quarter" idx="11"/>
          </p:nvPr>
        </p:nvSpPr>
        <p:spPr>
          <a:xfrm rot="-900000">
            <a:off x="4054658" y="5494374"/>
            <a:ext cx="3124200" cy="365125"/>
          </a:xfrm>
        </p:spPr>
        <p:txBody>
          <a:bodyPr/>
          <a:lstStyle>
            <a:lvl1pPr algn="r">
              <a:defRPr/>
            </a:lvl1pPr>
          </a:lstStyle>
          <a:p>
            <a:endParaRPr lang="en-US"/>
          </a:p>
        </p:txBody>
      </p:sp>
      <p:sp>
        <p:nvSpPr>
          <p:cNvPr id="7" name="Slide Number Placeholder 6"/>
          <p:cNvSpPr>
            <a:spLocks noGrp="1"/>
          </p:cNvSpPr>
          <p:nvPr>
            <p:ph type="sldNum" sz="quarter" idx="12"/>
          </p:nvPr>
        </p:nvSpPr>
        <p:spPr>
          <a:xfrm rot="-900000">
            <a:off x="7690164" y="5643110"/>
            <a:ext cx="1241693" cy="365125"/>
          </a:xfrm>
        </p:spPr>
        <p:txBody>
          <a:bodyPr/>
          <a:lstStyle>
            <a:lvl1pPr algn="l">
              <a:defRPr/>
            </a:lvl1pPr>
          </a:lstStyle>
          <a:p>
            <a:fld id="{FFD7F1CB-B209-461A-9ABD-1973825D5515}" type="slidenum">
              <a:rPr lang="en-US" smtClean="0"/>
              <a:pPr/>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53" name="Rounded Rectangle 52"/>
          <p:cNvSpPr/>
          <p:nvPr/>
        </p:nvSpPr>
        <p:spPr>
          <a:xfrm rot="20707748">
            <a:off x="-883225" y="-625990"/>
            <a:ext cx="7439907" cy="7344599"/>
          </a:xfrm>
          <a:custGeom>
            <a:avLst/>
            <a:gdLst/>
            <a:ahLst/>
            <a:cxnLst/>
            <a:rect l="l" t="t" r="r" b="b"/>
            <a:pathLst>
              <a:path w="7439907" h="7344599">
                <a:moveTo>
                  <a:pt x="1760047" y="0"/>
                </a:moveTo>
                <a:lnTo>
                  <a:pt x="7439906" y="1508202"/>
                </a:lnTo>
                <a:lnTo>
                  <a:pt x="7439907" y="7262509"/>
                </a:lnTo>
                <a:cubicBezTo>
                  <a:pt x="7439906" y="7307846"/>
                  <a:pt x="7403153" y="7344599"/>
                  <a:pt x="7357816" y="7344599"/>
                </a:cubicBezTo>
                <a:lnTo>
                  <a:pt x="2697558" y="7344599"/>
                </a:lnTo>
                <a:lnTo>
                  <a:pt x="0" y="6628303"/>
                </a:ln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ounded Rectangle 53"/>
          <p:cNvSpPr/>
          <p:nvPr/>
        </p:nvSpPr>
        <p:spPr>
          <a:xfrm rot="20707748">
            <a:off x="3237537" y="6275496"/>
            <a:ext cx="4387395" cy="1165008"/>
          </a:xfrm>
          <a:custGeom>
            <a:avLst/>
            <a:gdLst/>
            <a:ahLst/>
            <a:cxnLst/>
            <a:rect l="l" t="t" r="r" b="b"/>
            <a:pathLst>
              <a:path w="4387395" h="1165008">
                <a:moveTo>
                  <a:pt x="4337258" y="6451"/>
                </a:moveTo>
                <a:cubicBezTo>
                  <a:pt x="4366722" y="18913"/>
                  <a:pt x="4387395" y="48087"/>
                  <a:pt x="4387395" y="82090"/>
                </a:cubicBezTo>
                <a:lnTo>
                  <a:pt x="4387395" y="1165008"/>
                </a:lnTo>
                <a:lnTo>
                  <a:pt x="0" y="0"/>
                </a:lnTo>
                <a:lnTo>
                  <a:pt x="4305305" y="0"/>
                </a:lnTo>
                <a:cubicBezTo>
                  <a:pt x="4316639" y="0"/>
                  <a:pt x="4327437" y="2297"/>
                  <a:pt x="4337258" y="6451"/>
                </a:cubicBez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ounded Rectangle 54"/>
          <p:cNvSpPr/>
          <p:nvPr/>
        </p:nvSpPr>
        <p:spPr>
          <a:xfrm rot="20707748">
            <a:off x="7660698" y="5462349"/>
            <a:ext cx="1709024" cy="1536003"/>
          </a:xfrm>
          <a:custGeom>
            <a:avLst/>
            <a:gdLst/>
            <a:ahLst/>
            <a:cxnLst/>
            <a:rect l="l" t="t" r="r" b="b"/>
            <a:pathLst>
              <a:path w="1709024" h="1536003">
                <a:moveTo>
                  <a:pt x="1709024" y="0"/>
                </a:moveTo>
                <a:lnTo>
                  <a:pt x="1301161" y="1536003"/>
                </a:lnTo>
                <a:lnTo>
                  <a:pt x="0" y="1190500"/>
                </a:lnTo>
                <a:lnTo>
                  <a:pt x="0" y="82090"/>
                </a:lnTo>
                <a:cubicBezTo>
                  <a:pt x="0" y="36753"/>
                  <a:pt x="36753" y="0"/>
                  <a:pt x="82090" y="0"/>
                </a:cubicBez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ounded Rectangle 55"/>
          <p:cNvSpPr/>
          <p:nvPr/>
        </p:nvSpPr>
        <p:spPr>
          <a:xfrm rot="20707748">
            <a:off x="6667944" y="-490547"/>
            <a:ext cx="3064333" cy="5811872"/>
          </a:xfrm>
          <a:custGeom>
            <a:avLst/>
            <a:gdLst/>
            <a:ahLst/>
            <a:cxnLst/>
            <a:rect l="l" t="t" r="r" b="b"/>
            <a:pathLst>
              <a:path w="3064333" h="5811872">
                <a:moveTo>
                  <a:pt x="0" y="0"/>
                </a:moveTo>
                <a:lnTo>
                  <a:pt x="3064333" y="813688"/>
                </a:lnTo>
                <a:lnTo>
                  <a:pt x="1737140" y="5811872"/>
                </a:lnTo>
                <a:lnTo>
                  <a:pt x="82090" y="5811872"/>
                </a:lnTo>
                <a:cubicBezTo>
                  <a:pt x="36753" y="5811872"/>
                  <a:pt x="0" y="5775119"/>
                  <a:pt x="0" y="5729782"/>
                </a:cubicBez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4500000">
            <a:off x="5175504" y="2231136"/>
            <a:ext cx="4818888" cy="1435608"/>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rot="-900000">
            <a:off x="854761" y="1406870"/>
            <a:ext cx="2213148" cy="759866"/>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rot="-900000">
            <a:off x="1120518" y="2227895"/>
            <a:ext cx="2578608" cy="39387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rot="-900000">
            <a:off x="3535709" y="687503"/>
            <a:ext cx="2214753" cy="753043"/>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rot="-900000">
            <a:off x="3808498" y="1495882"/>
            <a:ext cx="2578608" cy="395590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rot="-900000">
            <a:off x="7754112" y="5888736"/>
            <a:ext cx="1243584" cy="365125"/>
          </a:xfrm>
        </p:spPr>
        <p:txBody>
          <a:bodyPr/>
          <a:lstStyle>
            <a:lvl1pPr algn="l">
              <a:defRPr/>
            </a:lvl1pPr>
          </a:lstStyle>
          <a:p>
            <a:fld id="{A1C68F04-F717-4335-B447-D422CFA355B0}" type="datetimeFigureOut">
              <a:rPr lang="en-US" smtClean="0"/>
              <a:pPr/>
              <a:t>12/26/2025</a:t>
            </a:fld>
            <a:endParaRPr lang="en-US"/>
          </a:p>
        </p:txBody>
      </p:sp>
      <p:sp>
        <p:nvSpPr>
          <p:cNvPr id="8" name="Footer Placeholder 7"/>
          <p:cNvSpPr>
            <a:spLocks noGrp="1"/>
          </p:cNvSpPr>
          <p:nvPr>
            <p:ph type="ftr" sz="quarter" idx="11"/>
          </p:nvPr>
        </p:nvSpPr>
        <p:spPr>
          <a:xfrm rot="-900000">
            <a:off x="4050792" y="5495544"/>
            <a:ext cx="3124200" cy="365125"/>
          </a:xfrm>
        </p:spPr>
        <p:txBody>
          <a:bodyPr/>
          <a:lstStyle>
            <a:lvl1pPr algn="r">
              <a:defRPr/>
            </a:lvl1pPr>
          </a:lstStyle>
          <a:p>
            <a:endParaRPr lang="en-US"/>
          </a:p>
        </p:txBody>
      </p:sp>
      <p:sp>
        <p:nvSpPr>
          <p:cNvPr id="9" name="Slide Number Placeholder 8"/>
          <p:cNvSpPr>
            <a:spLocks noGrp="1"/>
          </p:cNvSpPr>
          <p:nvPr>
            <p:ph type="sldNum" sz="quarter" idx="12"/>
          </p:nvPr>
        </p:nvSpPr>
        <p:spPr>
          <a:xfrm rot="-900000">
            <a:off x="7690104" y="5641848"/>
            <a:ext cx="1243584" cy="365125"/>
          </a:xfrm>
        </p:spPr>
        <p:txBody>
          <a:bodyPr/>
          <a:lstStyle>
            <a:lvl1pPr algn="l">
              <a:defRPr/>
            </a:lvl1pPr>
          </a:lstStyle>
          <a:p>
            <a:fld id="{FFD7F1CB-B209-461A-9ABD-1973825D5515}" type="slidenum">
              <a:rPr lang="en-US" smtClean="0"/>
              <a:pPr/>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1" name="Rounded Rectangle 20"/>
          <p:cNvSpPr/>
          <p:nvPr/>
        </p:nvSpPr>
        <p:spPr>
          <a:xfrm rot="907748">
            <a:off x="-865440" y="850599"/>
            <a:ext cx="3615441" cy="6151724"/>
          </a:xfrm>
          <a:custGeom>
            <a:avLst/>
            <a:gdLst/>
            <a:ahLst/>
            <a:cxnLst/>
            <a:rect l="l" t="t" r="r" b="b"/>
            <a:pathLst>
              <a:path w="3615441" h="6151724">
                <a:moveTo>
                  <a:pt x="0" y="0"/>
                </a:moveTo>
                <a:lnTo>
                  <a:pt x="3533351" y="0"/>
                </a:lnTo>
                <a:cubicBezTo>
                  <a:pt x="3578688" y="0"/>
                  <a:pt x="3615441" y="36753"/>
                  <a:pt x="3615441" y="82090"/>
                </a:cubicBezTo>
                <a:lnTo>
                  <a:pt x="3615441" y="5623909"/>
                </a:lnTo>
                <a:lnTo>
                  <a:pt x="1663219" y="6151724"/>
                </a:ln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p:cNvSpPr/>
          <p:nvPr/>
        </p:nvSpPr>
        <p:spPr>
          <a:xfrm rot="907748">
            <a:off x="17749" y="-511509"/>
            <a:ext cx="3735394" cy="1387781"/>
          </a:xfrm>
          <a:custGeom>
            <a:avLst/>
            <a:gdLst/>
            <a:ahLst/>
            <a:cxnLst/>
            <a:rect l="l" t="t" r="r" b="b"/>
            <a:pathLst>
              <a:path w="3735394" h="1387781">
                <a:moveTo>
                  <a:pt x="0" y="1009924"/>
                </a:moveTo>
                <a:lnTo>
                  <a:pt x="3735394" y="0"/>
                </a:lnTo>
                <a:lnTo>
                  <a:pt x="3735394" y="1305691"/>
                </a:lnTo>
                <a:cubicBezTo>
                  <a:pt x="3735394" y="1351028"/>
                  <a:pt x="3698641" y="1387781"/>
                  <a:pt x="3653304" y="1387781"/>
                </a:cubicBezTo>
                <a:lnTo>
                  <a:pt x="102160" y="1387781"/>
                </a:ln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p:cNvSpPr/>
          <p:nvPr/>
        </p:nvSpPr>
        <p:spPr>
          <a:xfrm rot="907748">
            <a:off x="2146801" y="6590199"/>
            <a:ext cx="1981025" cy="535602"/>
          </a:xfrm>
          <a:custGeom>
            <a:avLst/>
            <a:gdLst/>
            <a:ahLst/>
            <a:cxnLst/>
            <a:rect l="l" t="t" r="r" b="b"/>
            <a:pathLst>
              <a:path w="1981025" h="535602">
                <a:moveTo>
                  <a:pt x="50137" y="6451"/>
                </a:moveTo>
                <a:cubicBezTo>
                  <a:pt x="59958" y="2297"/>
                  <a:pt x="70756" y="0"/>
                  <a:pt x="82090" y="0"/>
                </a:cubicBezTo>
                <a:lnTo>
                  <a:pt x="1981025" y="0"/>
                </a:lnTo>
                <a:lnTo>
                  <a:pt x="0" y="535602"/>
                </a:lnTo>
                <a:lnTo>
                  <a:pt x="0" y="82090"/>
                </a:lnTo>
                <a:cubicBezTo>
                  <a:pt x="0" y="48087"/>
                  <a:pt x="20674" y="18913"/>
                  <a:pt x="50137" y="6451"/>
                </a:cubicBez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p:cNvSpPr/>
          <p:nvPr/>
        </p:nvSpPr>
        <p:spPr>
          <a:xfrm rot="907748">
            <a:off x="3185141" y="-553633"/>
            <a:ext cx="6782931" cy="7826540"/>
          </a:xfrm>
          <a:custGeom>
            <a:avLst/>
            <a:gdLst/>
            <a:ahLst/>
            <a:cxnLst/>
            <a:rect l="l" t="t" r="r" b="b"/>
            <a:pathLst>
              <a:path w="6782931" h="7826540">
                <a:moveTo>
                  <a:pt x="0" y="1349945"/>
                </a:moveTo>
                <a:lnTo>
                  <a:pt x="4993024" y="0"/>
                </a:lnTo>
                <a:lnTo>
                  <a:pt x="6782931" y="6620302"/>
                </a:lnTo>
                <a:lnTo>
                  <a:pt x="2321435" y="7826540"/>
                </a:lnTo>
                <a:lnTo>
                  <a:pt x="82090" y="7826540"/>
                </a:lnTo>
                <a:cubicBezTo>
                  <a:pt x="36753" y="7826540"/>
                  <a:pt x="0" y="7789787"/>
                  <a:pt x="0" y="7744450"/>
                </a:cubicBez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4500000">
            <a:off x="-630936" y="2926080"/>
            <a:ext cx="5065776" cy="1691640"/>
          </a:xfrm>
        </p:spPr>
        <p:txBody>
          <a:bodyPr/>
          <a:lstStyle/>
          <a:p>
            <a:r>
              <a:rPr lang="en-US"/>
              <a:t>Click to edit Master title style</a:t>
            </a:r>
          </a:p>
        </p:txBody>
      </p:sp>
      <p:sp>
        <p:nvSpPr>
          <p:cNvPr id="3" name="Date Placeholder 2"/>
          <p:cNvSpPr>
            <a:spLocks noGrp="1"/>
          </p:cNvSpPr>
          <p:nvPr>
            <p:ph type="dt" sz="half" idx="10"/>
          </p:nvPr>
        </p:nvSpPr>
        <p:spPr>
          <a:xfrm rot="900000">
            <a:off x="1691640" y="612648"/>
            <a:ext cx="1792224" cy="365125"/>
          </a:xfrm>
        </p:spPr>
        <p:txBody>
          <a:bodyPr/>
          <a:lstStyle/>
          <a:p>
            <a:fld id="{A1C68F04-F717-4335-B447-D422CFA355B0}" type="datetimeFigureOut">
              <a:rPr lang="en-US" smtClean="0"/>
              <a:pPr/>
              <a:t>12/26/2025</a:t>
            </a:fld>
            <a:endParaRPr lang="en-US"/>
          </a:p>
        </p:txBody>
      </p:sp>
      <p:sp>
        <p:nvSpPr>
          <p:cNvPr id="4" name="Footer Placeholder 3"/>
          <p:cNvSpPr>
            <a:spLocks noGrp="1"/>
          </p:cNvSpPr>
          <p:nvPr>
            <p:ph type="ftr" sz="quarter" idx="11"/>
          </p:nvPr>
        </p:nvSpPr>
        <p:spPr>
          <a:xfrm rot="900000">
            <a:off x="2493721" y="6101033"/>
            <a:ext cx="3052113" cy="365125"/>
          </a:xfrm>
        </p:spPr>
        <p:txBody>
          <a:bodyPr/>
          <a:lstStyle/>
          <a:p>
            <a:endParaRPr lang="en-US"/>
          </a:p>
        </p:txBody>
      </p:sp>
      <p:sp>
        <p:nvSpPr>
          <p:cNvPr id="5" name="Slide Number Placeholder 4"/>
          <p:cNvSpPr>
            <a:spLocks noGrp="1"/>
          </p:cNvSpPr>
          <p:nvPr>
            <p:ph type="sldNum" sz="quarter" idx="12"/>
          </p:nvPr>
        </p:nvSpPr>
        <p:spPr>
          <a:xfrm rot="900000">
            <a:off x="1261872" y="301752"/>
            <a:ext cx="2286000" cy="365125"/>
          </a:xfrm>
        </p:spPr>
        <p:txBody>
          <a:bodyPr/>
          <a:lstStyle/>
          <a:p>
            <a:fld id="{FFD7F1CB-B209-461A-9ABD-1973825D5515}" type="slidenum">
              <a:rPr lang="en-US" smtClean="0"/>
              <a:pPr/>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ounded Rectangle 11"/>
          <p:cNvSpPr/>
          <p:nvPr/>
        </p:nvSpPr>
        <p:spPr>
          <a:xfrm rot="900000">
            <a:off x="-372248" y="-1218153"/>
            <a:ext cx="8577953" cy="6344114"/>
          </a:xfrm>
          <a:custGeom>
            <a:avLst/>
            <a:gdLst/>
            <a:ahLst/>
            <a:cxnLst/>
            <a:rect l="l" t="t" r="r" b="b"/>
            <a:pathLst>
              <a:path w="8577953" h="6344114">
                <a:moveTo>
                  <a:pt x="0" y="2298455"/>
                </a:moveTo>
                <a:lnTo>
                  <a:pt x="8577953" y="0"/>
                </a:lnTo>
                <a:lnTo>
                  <a:pt x="8577953" y="6262024"/>
                </a:lnTo>
                <a:cubicBezTo>
                  <a:pt x="8577953" y="6307361"/>
                  <a:pt x="8541200" y="6344113"/>
                  <a:pt x="8495863" y="6344113"/>
                </a:cubicBezTo>
                <a:lnTo>
                  <a:pt x="1084031" y="6344114"/>
                </a:ln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p:cNvSpPr/>
          <p:nvPr/>
        </p:nvSpPr>
        <p:spPr>
          <a:xfrm rot="900000">
            <a:off x="-449071" y="5207889"/>
            <a:ext cx="7470000" cy="2486713"/>
          </a:xfrm>
          <a:custGeom>
            <a:avLst/>
            <a:gdLst/>
            <a:ahLst/>
            <a:cxnLst/>
            <a:rect l="l" t="t" r="r" b="b"/>
            <a:pathLst>
              <a:path w="7470000" h="2486713">
                <a:moveTo>
                  <a:pt x="0" y="0"/>
                </a:moveTo>
                <a:lnTo>
                  <a:pt x="7387910" y="0"/>
                </a:lnTo>
                <a:cubicBezTo>
                  <a:pt x="7433247" y="0"/>
                  <a:pt x="7470000" y="36753"/>
                  <a:pt x="7470000" y="82090"/>
                </a:cubicBezTo>
                <a:lnTo>
                  <a:pt x="7470000" y="663670"/>
                </a:lnTo>
                <a:lnTo>
                  <a:pt x="666313" y="2486713"/>
                </a:ln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rot="900000">
            <a:off x="7192310" y="6483326"/>
            <a:ext cx="1932834" cy="635630"/>
          </a:xfrm>
          <a:custGeom>
            <a:avLst/>
            <a:gdLst/>
            <a:ahLst/>
            <a:cxnLst/>
            <a:rect l="l" t="t" r="r" b="b"/>
            <a:pathLst>
              <a:path w="1932834" h="635630">
                <a:moveTo>
                  <a:pt x="50137" y="6451"/>
                </a:moveTo>
                <a:cubicBezTo>
                  <a:pt x="59958" y="2297"/>
                  <a:pt x="70756" y="0"/>
                  <a:pt x="82090" y="0"/>
                </a:cubicBezTo>
                <a:lnTo>
                  <a:pt x="1901288" y="0"/>
                </a:lnTo>
                <a:lnTo>
                  <a:pt x="1932834" y="117729"/>
                </a:lnTo>
                <a:lnTo>
                  <a:pt x="0" y="635630"/>
                </a:lnTo>
                <a:lnTo>
                  <a:pt x="0" y="82090"/>
                </a:lnTo>
                <a:cubicBezTo>
                  <a:pt x="0" y="48087"/>
                  <a:pt x="20673" y="18913"/>
                  <a:pt x="50137" y="6451"/>
                </a:cubicBez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ounded Rectangle 14"/>
          <p:cNvSpPr/>
          <p:nvPr/>
        </p:nvSpPr>
        <p:spPr>
          <a:xfrm rot="900000">
            <a:off x="8127084" y="92392"/>
            <a:ext cx="1878991" cy="6414233"/>
          </a:xfrm>
          <a:custGeom>
            <a:avLst/>
            <a:gdLst/>
            <a:ahLst/>
            <a:cxnLst/>
            <a:rect l="l" t="t" r="r" b="b"/>
            <a:pathLst>
              <a:path w="1878991" h="6414233">
                <a:moveTo>
                  <a:pt x="0" y="42953"/>
                </a:moveTo>
                <a:lnTo>
                  <a:pt x="160303" y="0"/>
                </a:lnTo>
                <a:lnTo>
                  <a:pt x="1878991" y="6414233"/>
                </a:lnTo>
                <a:lnTo>
                  <a:pt x="82090" y="6414233"/>
                </a:lnTo>
                <a:cubicBezTo>
                  <a:pt x="36753" y="6414233"/>
                  <a:pt x="0" y="6377480"/>
                  <a:pt x="0" y="6332143"/>
                </a:cubicBez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a:xfrm rot="900000">
            <a:off x="7521938" y="5927116"/>
            <a:ext cx="1524000" cy="365125"/>
          </a:xfrm>
        </p:spPr>
        <p:txBody>
          <a:bodyPr/>
          <a:lstStyle>
            <a:lvl1pPr algn="l">
              <a:defRPr/>
            </a:lvl1pPr>
          </a:lstStyle>
          <a:p>
            <a:fld id="{A1C68F04-F717-4335-B447-D422CFA355B0}" type="datetimeFigureOut">
              <a:rPr lang="en-US" smtClean="0"/>
              <a:pPr/>
              <a:t>12/26/2025</a:t>
            </a:fld>
            <a:endParaRPr lang="en-US"/>
          </a:p>
        </p:txBody>
      </p:sp>
      <p:sp>
        <p:nvSpPr>
          <p:cNvPr id="3" name="Footer Placeholder 2"/>
          <p:cNvSpPr>
            <a:spLocks noGrp="1"/>
          </p:cNvSpPr>
          <p:nvPr>
            <p:ph type="ftr" sz="quarter" idx="11"/>
          </p:nvPr>
        </p:nvSpPr>
        <p:spPr>
          <a:xfrm rot="900000">
            <a:off x="3892286" y="5987296"/>
            <a:ext cx="3124200" cy="295162"/>
          </a:xfrm>
        </p:spPr>
        <p:txBody>
          <a:bodyPr/>
          <a:lstStyle>
            <a:lvl1pPr algn="r">
              <a:defRPr/>
            </a:lvl1pPr>
          </a:lstStyle>
          <a:p>
            <a:endParaRPr lang="en-US"/>
          </a:p>
        </p:txBody>
      </p:sp>
      <p:sp>
        <p:nvSpPr>
          <p:cNvPr id="4" name="Slide Number Placeholder 3"/>
          <p:cNvSpPr>
            <a:spLocks noGrp="1"/>
          </p:cNvSpPr>
          <p:nvPr>
            <p:ph type="sldNum" sz="quarter" idx="12"/>
          </p:nvPr>
        </p:nvSpPr>
        <p:spPr>
          <a:xfrm rot="900000">
            <a:off x="7599046" y="5570110"/>
            <a:ext cx="716206" cy="365125"/>
          </a:xfrm>
        </p:spPr>
        <p:txBody>
          <a:bodyPr/>
          <a:lstStyle>
            <a:lvl1pPr algn="l">
              <a:defRPr/>
            </a:lvl1pPr>
          </a:lstStyle>
          <a:p>
            <a:fld id="{FFD7F1CB-B209-461A-9ABD-1973825D5515}" type="slidenum">
              <a:rPr lang="en-US" smtClean="0"/>
              <a:pPr/>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3" name="Rounded Rectangle 12"/>
          <p:cNvSpPr/>
          <p:nvPr/>
        </p:nvSpPr>
        <p:spPr>
          <a:xfrm rot="20707748">
            <a:off x="-897260" y="-624538"/>
            <a:ext cx="7286946" cy="6041338"/>
          </a:xfrm>
          <a:custGeom>
            <a:avLst/>
            <a:gdLst/>
            <a:ahLst/>
            <a:cxnLst/>
            <a:rect l="l" t="t" r="r" b="b"/>
            <a:pathLst>
              <a:path w="7286946" h="6041338">
                <a:moveTo>
                  <a:pt x="1604186" y="0"/>
                </a:moveTo>
                <a:lnTo>
                  <a:pt x="7286946" y="1508972"/>
                </a:lnTo>
                <a:lnTo>
                  <a:pt x="7286946" y="5959247"/>
                </a:lnTo>
                <a:cubicBezTo>
                  <a:pt x="7286946" y="6004584"/>
                  <a:pt x="7250193" y="6041337"/>
                  <a:pt x="7204856" y="6041337"/>
                </a:cubicBezTo>
                <a:lnTo>
                  <a:pt x="0" y="6041338"/>
                </a:ln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rot="20707748">
            <a:off x="64806" y="5378153"/>
            <a:ext cx="7443151" cy="2476431"/>
          </a:xfrm>
          <a:custGeom>
            <a:avLst/>
            <a:gdLst/>
            <a:ahLst/>
            <a:cxnLst/>
            <a:rect l="l" t="t" r="r" b="b"/>
            <a:pathLst>
              <a:path w="7443151" h="2476431">
                <a:moveTo>
                  <a:pt x="7393013" y="6452"/>
                </a:moveTo>
                <a:cubicBezTo>
                  <a:pt x="7422477" y="18914"/>
                  <a:pt x="7443150" y="48087"/>
                  <a:pt x="7443150" y="82090"/>
                </a:cubicBezTo>
                <a:lnTo>
                  <a:pt x="7443151" y="2476431"/>
                </a:lnTo>
                <a:lnTo>
                  <a:pt x="0" y="500014"/>
                </a:lnTo>
                <a:lnTo>
                  <a:pt x="132771" y="1"/>
                </a:lnTo>
                <a:lnTo>
                  <a:pt x="7361060" y="1"/>
                </a:lnTo>
                <a:cubicBezTo>
                  <a:pt x="7372394" y="0"/>
                  <a:pt x="7383192" y="2298"/>
                  <a:pt x="7393013" y="6452"/>
                </a:cubicBez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p:cNvSpPr/>
          <p:nvPr/>
        </p:nvSpPr>
        <p:spPr>
          <a:xfrm rot="20707748">
            <a:off x="7660994" y="5459931"/>
            <a:ext cx="1709023" cy="1538302"/>
          </a:xfrm>
          <a:custGeom>
            <a:avLst/>
            <a:gdLst/>
            <a:ahLst/>
            <a:cxnLst/>
            <a:rect l="l" t="t" r="r" b="b"/>
            <a:pathLst>
              <a:path w="1709023" h="1538302">
                <a:moveTo>
                  <a:pt x="1709023" y="0"/>
                </a:moveTo>
                <a:lnTo>
                  <a:pt x="1300550" y="1538302"/>
                </a:lnTo>
                <a:lnTo>
                  <a:pt x="0" y="1192960"/>
                </a:lnTo>
                <a:lnTo>
                  <a:pt x="0" y="82090"/>
                </a:lnTo>
                <a:cubicBezTo>
                  <a:pt x="0" y="36753"/>
                  <a:pt x="36753" y="0"/>
                  <a:pt x="82090" y="0"/>
                </a:cubicBez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p:cNvSpPr/>
          <p:nvPr/>
        </p:nvSpPr>
        <p:spPr>
          <a:xfrm rot="20707748">
            <a:off x="6673110" y="-489836"/>
            <a:ext cx="3059119" cy="5809409"/>
          </a:xfrm>
          <a:custGeom>
            <a:avLst/>
            <a:gdLst/>
            <a:ahLst/>
            <a:cxnLst/>
            <a:rect l="l" t="t" r="r" b="b"/>
            <a:pathLst>
              <a:path w="3059119" h="5809409">
                <a:moveTo>
                  <a:pt x="0" y="0"/>
                </a:moveTo>
                <a:lnTo>
                  <a:pt x="3059119" y="812303"/>
                </a:lnTo>
                <a:lnTo>
                  <a:pt x="1732212" y="5809409"/>
                </a:lnTo>
                <a:lnTo>
                  <a:pt x="82090" y="5809409"/>
                </a:lnTo>
                <a:cubicBezTo>
                  <a:pt x="36753" y="5809409"/>
                  <a:pt x="0" y="5772656"/>
                  <a:pt x="0" y="5727319"/>
                </a:cubicBez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4500000">
            <a:off x="5175504" y="2231136"/>
            <a:ext cx="4818888" cy="1435608"/>
          </a:xfrm>
        </p:spPr>
        <p:txBody>
          <a:bodyPr anchor="b"/>
          <a:lstStyle>
            <a:lvl1pPr algn="r">
              <a:defRPr sz="4400" b="0"/>
            </a:lvl1pPr>
          </a:lstStyle>
          <a:p>
            <a:r>
              <a:rPr lang="en-US"/>
              <a:t>Click to edit Master title style</a:t>
            </a:r>
            <a:endParaRPr lang="en-US" dirty="0"/>
          </a:p>
        </p:txBody>
      </p:sp>
      <p:sp>
        <p:nvSpPr>
          <p:cNvPr id="3" name="Content Placeholder 2"/>
          <p:cNvSpPr>
            <a:spLocks noGrp="1"/>
          </p:cNvSpPr>
          <p:nvPr>
            <p:ph idx="1"/>
          </p:nvPr>
        </p:nvSpPr>
        <p:spPr>
          <a:xfrm rot="-900000">
            <a:off x="844848" y="997933"/>
            <a:ext cx="5343100" cy="3888220"/>
          </a:xfrm>
        </p:spPr>
        <p:txBody>
          <a:bodyPr anchor="b"/>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rot="-900000">
            <a:off x="3216573" y="5144589"/>
            <a:ext cx="3930375" cy="988131"/>
          </a:xfrm>
        </p:spPr>
        <p:txBody>
          <a:bodyPr>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rot="-900000">
            <a:off x="7754112" y="5888736"/>
            <a:ext cx="1243584" cy="365125"/>
          </a:xfrm>
        </p:spPr>
        <p:txBody>
          <a:bodyPr/>
          <a:lstStyle>
            <a:lvl1pPr algn="l">
              <a:defRPr/>
            </a:lvl1pPr>
          </a:lstStyle>
          <a:p>
            <a:fld id="{A1C68F04-F717-4335-B447-D422CFA355B0}" type="datetimeFigureOut">
              <a:rPr lang="en-US" smtClean="0"/>
              <a:pPr/>
              <a:t>12/26/2025</a:t>
            </a:fld>
            <a:endParaRPr lang="en-US"/>
          </a:p>
        </p:txBody>
      </p:sp>
      <p:sp>
        <p:nvSpPr>
          <p:cNvPr id="6" name="Footer Placeholder 5"/>
          <p:cNvSpPr>
            <a:spLocks noGrp="1"/>
          </p:cNvSpPr>
          <p:nvPr>
            <p:ph type="ftr" sz="quarter" idx="11"/>
          </p:nvPr>
        </p:nvSpPr>
        <p:spPr>
          <a:xfrm rot="-900000">
            <a:off x="4263966" y="6099104"/>
            <a:ext cx="3063047" cy="365125"/>
          </a:xfrm>
        </p:spPr>
        <p:txBody>
          <a:bodyPr/>
          <a:lstStyle>
            <a:lvl1pPr algn="r">
              <a:defRPr/>
            </a:lvl1pPr>
          </a:lstStyle>
          <a:p>
            <a:endParaRPr lang="en-US"/>
          </a:p>
        </p:txBody>
      </p:sp>
      <p:sp>
        <p:nvSpPr>
          <p:cNvPr id="7" name="Slide Number Placeholder 6"/>
          <p:cNvSpPr>
            <a:spLocks noGrp="1"/>
          </p:cNvSpPr>
          <p:nvPr>
            <p:ph type="sldNum" sz="quarter" idx="12"/>
          </p:nvPr>
        </p:nvSpPr>
        <p:spPr>
          <a:xfrm rot="-900000">
            <a:off x="7690104" y="5641848"/>
            <a:ext cx="1243584" cy="365125"/>
          </a:xfrm>
        </p:spPr>
        <p:txBody>
          <a:bodyPr/>
          <a:lstStyle>
            <a:lvl1pPr algn="l">
              <a:defRPr/>
            </a:lvl1pPr>
          </a:lstStyle>
          <a:p>
            <a:fld id="{FFD7F1CB-B209-461A-9ABD-1973825D5515}" type="slidenum">
              <a:rPr lang="en-US" smtClean="0"/>
              <a:pPr/>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rot="900000">
            <a:off x="-533701" y="-979752"/>
            <a:ext cx="6672870" cy="6821601"/>
          </a:xfrm>
          <a:custGeom>
            <a:avLst/>
            <a:gdLst/>
            <a:ahLst/>
            <a:cxnLst/>
            <a:rect l="l" t="t" r="r" b="b"/>
            <a:pathLst>
              <a:path w="6672870" h="6821601">
                <a:moveTo>
                  <a:pt x="0" y="1787990"/>
                </a:moveTo>
                <a:lnTo>
                  <a:pt x="6672870" y="0"/>
                </a:lnTo>
                <a:lnTo>
                  <a:pt x="6672870" y="6739511"/>
                </a:lnTo>
                <a:cubicBezTo>
                  <a:pt x="6672870" y="6784848"/>
                  <a:pt x="6636117" y="6821601"/>
                  <a:pt x="6590780" y="6821601"/>
                </a:cubicBezTo>
                <a:lnTo>
                  <a:pt x="1348753" y="6821601"/>
                </a:lnTo>
                <a:close/>
              </a:path>
            </a:pathLst>
          </a:cu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p:cNvSpPr/>
          <p:nvPr/>
        </p:nvSpPr>
        <p:spPr>
          <a:xfrm rot="900000">
            <a:off x="-283896" y="5969722"/>
            <a:ext cx="5300494" cy="1495954"/>
          </a:xfrm>
          <a:custGeom>
            <a:avLst/>
            <a:gdLst/>
            <a:ahLst/>
            <a:cxnLst/>
            <a:rect l="l" t="t" r="r" b="b"/>
            <a:pathLst>
              <a:path w="5300494" h="1495954">
                <a:moveTo>
                  <a:pt x="0" y="0"/>
                </a:moveTo>
                <a:lnTo>
                  <a:pt x="5218404" y="0"/>
                </a:lnTo>
                <a:cubicBezTo>
                  <a:pt x="5263741" y="0"/>
                  <a:pt x="5300494" y="36753"/>
                  <a:pt x="5300494" y="82090"/>
                </a:cubicBezTo>
                <a:lnTo>
                  <a:pt x="5300494" y="183095"/>
                </a:lnTo>
                <a:lnTo>
                  <a:pt x="400840" y="1495954"/>
                </a:lnTo>
                <a:close/>
              </a:path>
            </a:pathLst>
          </a:custGeom>
          <a:solidFill>
            <a:schemeClr val="bg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p:cNvSpPr/>
          <p:nvPr/>
        </p:nvSpPr>
        <p:spPr>
          <a:xfrm rot="900000">
            <a:off x="6930292" y="-242630"/>
            <a:ext cx="2434235" cy="1383623"/>
          </a:xfrm>
          <a:custGeom>
            <a:avLst/>
            <a:gdLst/>
            <a:ahLst/>
            <a:cxnLst/>
            <a:rect l="l" t="t" r="r" b="b"/>
            <a:pathLst>
              <a:path w="2434235" h="1383623">
                <a:moveTo>
                  <a:pt x="0" y="552912"/>
                </a:moveTo>
                <a:lnTo>
                  <a:pt x="2063495" y="0"/>
                </a:lnTo>
                <a:lnTo>
                  <a:pt x="2434235" y="1383623"/>
                </a:lnTo>
                <a:lnTo>
                  <a:pt x="82090" y="1383622"/>
                </a:lnTo>
                <a:cubicBezTo>
                  <a:pt x="36754" y="1383622"/>
                  <a:pt x="0" y="1346869"/>
                  <a:pt x="0" y="1301533"/>
                </a:cubicBezTo>
                <a:close/>
              </a:path>
            </a:pathLst>
          </a:custGeom>
          <a:solidFill>
            <a:schemeClr val="bg1">
              <a:alpha val="3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p:cNvSpPr/>
          <p:nvPr/>
        </p:nvSpPr>
        <p:spPr>
          <a:xfrm rot="900000">
            <a:off x="5899782" y="1282101"/>
            <a:ext cx="3842742" cy="6178450"/>
          </a:xfrm>
          <a:custGeom>
            <a:avLst/>
            <a:gdLst/>
            <a:ahLst/>
            <a:cxnLst/>
            <a:rect l="l" t="t" r="r" b="b"/>
            <a:pathLst>
              <a:path w="3842742" h="6178450">
                <a:moveTo>
                  <a:pt x="50137" y="6451"/>
                </a:moveTo>
                <a:cubicBezTo>
                  <a:pt x="59958" y="2297"/>
                  <a:pt x="70756" y="0"/>
                  <a:pt x="82090" y="0"/>
                </a:cubicBezTo>
                <a:lnTo>
                  <a:pt x="2463128" y="0"/>
                </a:lnTo>
                <a:lnTo>
                  <a:pt x="3842742" y="5148790"/>
                </a:lnTo>
                <a:lnTo>
                  <a:pt x="0" y="6178450"/>
                </a:lnTo>
                <a:lnTo>
                  <a:pt x="0" y="82090"/>
                </a:lnTo>
                <a:cubicBezTo>
                  <a:pt x="0" y="48087"/>
                  <a:pt x="20674" y="18913"/>
                  <a:pt x="50137" y="6451"/>
                </a:cubicBezTo>
                <a:close/>
              </a:path>
            </a:pathLst>
          </a:cu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4500000">
            <a:off x="4578273" y="2744935"/>
            <a:ext cx="5036383" cy="1997131"/>
          </a:xfrm>
        </p:spPr>
        <p:txBody>
          <a:bodyPr anchor="t">
            <a:normAutofit/>
          </a:bodyPr>
          <a:lstStyle>
            <a:lvl1pPr algn="r">
              <a:defRPr sz="4400" b="0"/>
            </a:lvl1pPr>
          </a:lstStyle>
          <a:p>
            <a:r>
              <a:rPr lang="en-US"/>
              <a:t>Click to edit Master title style</a:t>
            </a:r>
          </a:p>
        </p:txBody>
      </p:sp>
      <p:sp>
        <p:nvSpPr>
          <p:cNvPr id="3" name="Picture Placeholder 2"/>
          <p:cNvSpPr>
            <a:spLocks noGrp="1"/>
          </p:cNvSpPr>
          <p:nvPr>
            <p:ph type="pic" idx="1"/>
          </p:nvPr>
        </p:nvSpPr>
        <p:spPr>
          <a:xfrm rot="900000">
            <a:off x="1507529" y="615731"/>
            <a:ext cx="4323504" cy="3294418"/>
          </a:xfrm>
          <a:prstGeom prst="roundRect">
            <a:avLst>
              <a:gd name="adj" fmla="val 4992"/>
            </a:avLst>
          </a:prstGeom>
          <a:ln w="19050">
            <a:solidFill>
              <a:schemeClr val="tx1"/>
            </a:solidFill>
          </a:ln>
          <a:effectLst>
            <a:innerShdw blurRad="101600" dir="13500000">
              <a:prstClr val="black">
                <a:alpha val="70000"/>
              </a:prstClr>
            </a:inn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rot="900000">
            <a:off x="822789" y="4161126"/>
            <a:ext cx="4310915" cy="1203540"/>
          </a:xfrm>
        </p:spPr>
        <p:txBody>
          <a:bodyPr anchor="t">
            <a:normAutofit/>
          </a:bodyPr>
          <a:lstStyle>
            <a:lvl1pPr marL="0" indent="0" algn="ctr">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rot="900000">
            <a:off x="6992395" y="571255"/>
            <a:ext cx="1524000" cy="365125"/>
          </a:xfrm>
        </p:spPr>
        <p:txBody>
          <a:bodyPr/>
          <a:lstStyle>
            <a:lvl1pPr algn="l">
              <a:defRPr/>
            </a:lvl1pPr>
          </a:lstStyle>
          <a:p>
            <a:fld id="{A1C68F04-F717-4335-B447-D422CFA355B0}" type="datetimeFigureOut">
              <a:rPr lang="en-US" smtClean="0"/>
              <a:pPr/>
              <a:t>12/26/2025</a:t>
            </a:fld>
            <a:endParaRPr lang="en-US"/>
          </a:p>
        </p:txBody>
      </p:sp>
      <p:sp>
        <p:nvSpPr>
          <p:cNvPr id="6" name="Footer Placeholder 5"/>
          <p:cNvSpPr>
            <a:spLocks noGrp="1"/>
          </p:cNvSpPr>
          <p:nvPr>
            <p:ph type="ftr" sz="quarter" idx="11"/>
          </p:nvPr>
        </p:nvSpPr>
        <p:spPr>
          <a:xfrm rot="900000">
            <a:off x="647292" y="5162531"/>
            <a:ext cx="2977453" cy="365125"/>
          </a:xfrm>
        </p:spPr>
        <p:txBody>
          <a:bodyPr/>
          <a:lstStyle>
            <a:lvl1pPr algn="l">
              <a:defRPr/>
            </a:lvl1pPr>
          </a:lstStyle>
          <a:p>
            <a:endParaRPr lang="en-US"/>
          </a:p>
        </p:txBody>
      </p:sp>
      <p:sp>
        <p:nvSpPr>
          <p:cNvPr id="7" name="Slide Number Placeholder 6"/>
          <p:cNvSpPr>
            <a:spLocks noGrp="1"/>
          </p:cNvSpPr>
          <p:nvPr>
            <p:ph type="sldNum" sz="quarter" idx="12"/>
          </p:nvPr>
        </p:nvSpPr>
        <p:spPr>
          <a:xfrm rot="900000">
            <a:off x="7046470" y="391054"/>
            <a:ext cx="1963187" cy="365125"/>
          </a:xfrm>
        </p:spPr>
        <p:txBody>
          <a:bodyPr/>
          <a:lstStyle>
            <a:lvl1pPr algn="l">
              <a:defRPr/>
            </a:lvl1pPr>
          </a:lstStyle>
          <a:p>
            <a:fld id="{FFD7F1CB-B209-461A-9ABD-1973825D5515}" type="slidenum">
              <a:rPr lang="en-US" smtClean="0"/>
              <a:pPr/>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Scan1080Base.png"/>
          <p:cNvPicPr>
            <a:picLocks noChangeAspect="1"/>
          </p:cNvPicPr>
          <p:nvPr/>
        </p:nvPicPr>
        <p:blipFill>
          <a:blip r:embed="rId13" cstate="print">
            <a:lum bright="-38000"/>
          </a:blip>
          <a:stretch>
            <a:fillRect/>
          </a:stretch>
        </p:blipFill>
        <p:spPr>
          <a:xfrm>
            <a:off x="0" y="0"/>
            <a:ext cx="9144000" cy="6858000"/>
          </a:xfrm>
          <a:prstGeom prst="rect">
            <a:avLst/>
          </a:prstGeom>
        </p:spPr>
      </p:pic>
      <p:sp>
        <p:nvSpPr>
          <p:cNvPr id="2" name="Title Placeholder 1"/>
          <p:cNvSpPr>
            <a:spLocks noGrp="1"/>
          </p:cNvSpPr>
          <p:nvPr>
            <p:ph type="title"/>
          </p:nvPr>
        </p:nvSpPr>
        <p:spPr>
          <a:xfrm rot="-5400000">
            <a:off x="-673455" y="2807056"/>
            <a:ext cx="5320597" cy="184008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3657600" y="990600"/>
            <a:ext cx="5027024" cy="478334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162800" y="6096001"/>
            <a:ext cx="1524000" cy="365125"/>
          </a:xfrm>
          <a:prstGeom prst="rect">
            <a:avLst/>
          </a:prstGeom>
        </p:spPr>
        <p:txBody>
          <a:bodyPr vert="horz" lIns="91440" tIns="45720" rIns="91440" bIns="45720" rtlCol="0" anchor="ctr"/>
          <a:lstStyle>
            <a:lvl1pPr algn="r">
              <a:defRPr sz="1200">
                <a:solidFill>
                  <a:schemeClr val="tx1">
                    <a:tint val="75000"/>
                  </a:schemeClr>
                </a:solidFill>
                <a:effectLst/>
              </a:defRPr>
            </a:lvl1pPr>
          </a:lstStyle>
          <a:p>
            <a:fld id="{A1C68F04-F717-4335-B447-D422CFA355B0}" type="datetimeFigureOut">
              <a:rPr lang="en-US" smtClean="0"/>
              <a:pPr/>
              <a:t>12/26/2025</a:t>
            </a:fld>
            <a:endParaRPr lang="en-US"/>
          </a:p>
        </p:txBody>
      </p:sp>
      <p:sp>
        <p:nvSpPr>
          <p:cNvPr id="5" name="Footer Placeholder 4"/>
          <p:cNvSpPr>
            <a:spLocks noGrp="1"/>
          </p:cNvSpPr>
          <p:nvPr>
            <p:ph type="ftr" sz="quarter" idx="3"/>
          </p:nvPr>
        </p:nvSpPr>
        <p:spPr>
          <a:xfrm>
            <a:off x="4038600" y="6096001"/>
            <a:ext cx="3124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13047" y="532491"/>
            <a:ext cx="2133600" cy="365125"/>
          </a:xfrm>
          <a:prstGeom prst="rect">
            <a:avLst/>
          </a:prstGeom>
        </p:spPr>
        <p:txBody>
          <a:bodyPr vert="horz" lIns="91440" tIns="45720" rIns="91440" bIns="45720" rtlCol="0" anchor="ctr"/>
          <a:lstStyle>
            <a:lvl1pPr algn="r">
              <a:defRPr sz="2400">
                <a:solidFill>
                  <a:schemeClr val="tx1">
                    <a:tint val="75000"/>
                  </a:schemeClr>
                </a:solidFill>
              </a:defRPr>
            </a:lvl1pPr>
          </a:lstStyle>
          <a:p>
            <a:fld id="{FFD7F1CB-B209-461A-9ABD-1973825D5515}"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transition/>
  <p:txStyles>
    <p:titleStyle>
      <a:lvl1pPr algn="r" defTabSz="914400" rtl="0" eaLnBrk="1" latinLnBrk="0" hangingPunct="1">
        <a:spcBef>
          <a:spcPct val="0"/>
        </a:spcBef>
        <a:buNone/>
        <a:defRPr sz="4400" kern="1200">
          <a:solidFill>
            <a:schemeClr val="tx1"/>
          </a:solidFill>
          <a:effectLst>
            <a:outerShdw blurRad="38100" dist="38100" dir="2700000" algn="tl">
              <a:srgbClr val="000000">
                <a:alpha val="43137"/>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65760" indent="-365760" algn="l" defTabSz="914400" rtl="0" eaLnBrk="1" latinLnBrk="0" hangingPunct="1">
        <a:spcBef>
          <a:spcPct val="20000"/>
        </a:spcBef>
        <a:spcAft>
          <a:spcPts val="600"/>
        </a:spcAft>
        <a:buSzPct val="160000"/>
        <a:buFont typeface="Wingdings" pitchFamily="2" charset="2"/>
        <a:buChar char=""/>
        <a:defRPr sz="2800" kern="1200">
          <a:solidFill>
            <a:schemeClr val="tx1"/>
          </a:solidFill>
          <a:effectLst>
            <a:outerShdw blurRad="38100" dist="38100" dir="2700000" algn="tl">
              <a:srgbClr val="000000">
                <a:alpha val="43137"/>
              </a:srgbClr>
            </a:outerShdw>
          </a:effectLst>
          <a:latin typeface="+mn-lt"/>
          <a:ea typeface="+mn-ea"/>
          <a:cs typeface="+mn-cs"/>
        </a:defRPr>
      </a:lvl1pPr>
      <a:lvl2pPr marL="731520" indent="-365760" algn="l" defTabSz="914400" rtl="0" eaLnBrk="1" latinLnBrk="0" hangingPunct="1">
        <a:spcBef>
          <a:spcPct val="20000"/>
        </a:spcBef>
        <a:spcAft>
          <a:spcPts val="600"/>
        </a:spcAft>
        <a:buSzPct val="160000"/>
        <a:buFont typeface="Wingdings" pitchFamily="2" charset="2"/>
        <a:buChar char=""/>
        <a:defRPr sz="2400" kern="1200">
          <a:solidFill>
            <a:schemeClr val="tx1"/>
          </a:solidFill>
          <a:effectLst>
            <a:outerShdw blurRad="38100" dist="38100" dir="2700000" algn="tl">
              <a:srgbClr val="000000">
                <a:alpha val="43137"/>
              </a:srgbClr>
            </a:outerShdw>
          </a:effectLst>
          <a:latin typeface="+mn-lt"/>
          <a:ea typeface="+mn-ea"/>
          <a:cs typeface="+mn-cs"/>
        </a:defRPr>
      </a:lvl2pPr>
      <a:lvl3pPr marL="1097280" indent="-320040" algn="l" defTabSz="914400" rtl="0" eaLnBrk="1" latinLnBrk="0" hangingPunct="1">
        <a:spcBef>
          <a:spcPct val="20000"/>
        </a:spcBef>
        <a:spcAft>
          <a:spcPts val="600"/>
        </a:spcAft>
        <a:buSzPct val="160000"/>
        <a:buFont typeface="Wingdings" pitchFamily="2" charset="2"/>
        <a:buChar char=""/>
        <a:defRPr sz="2000" kern="1200">
          <a:solidFill>
            <a:schemeClr val="tx1"/>
          </a:solidFill>
          <a:effectLst>
            <a:outerShdw blurRad="38100" dist="38100" dir="2700000" algn="tl">
              <a:srgbClr val="000000">
                <a:alpha val="43137"/>
              </a:srgbClr>
            </a:outerShdw>
          </a:effectLst>
          <a:latin typeface="+mn-lt"/>
          <a:ea typeface="+mn-ea"/>
          <a:cs typeface="+mn-cs"/>
        </a:defRPr>
      </a:lvl3pPr>
      <a:lvl4pPr marL="1371600" indent="-274320" algn="l" defTabSz="914400" rtl="0" eaLnBrk="1" latinLnBrk="0" hangingPunct="1">
        <a:spcBef>
          <a:spcPct val="20000"/>
        </a:spcBef>
        <a:spcAft>
          <a:spcPts val="600"/>
        </a:spcAft>
        <a:buSzPct val="160000"/>
        <a:buFont typeface="Wingdings" pitchFamily="2" charset="2"/>
        <a:buChar char=""/>
        <a:defRPr sz="1800" kern="1200">
          <a:solidFill>
            <a:schemeClr val="tx1"/>
          </a:solidFill>
          <a:effectLst>
            <a:outerShdw blurRad="38100" dist="38100" dir="2700000" algn="tl">
              <a:srgbClr val="000000">
                <a:alpha val="43137"/>
              </a:srgbClr>
            </a:outerShdw>
          </a:effectLst>
          <a:latin typeface="+mn-lt"/>
          <a:ea typeface="+mn-ea"/>
          <a:cs typeface="+mn-cs"/>
        </a:defRPr>
      </a:lvl4pPr>
      <a:lvl5pPr marL="1645920" indent="-274320" algn="l" defTabSz="914400" rtl="0" eaLnBrk="1" latinLnBrk="0" hangingPunct="1">
        <a:spcBef>
          <a:spcPct val="20000"/>
        </a:spcBef>
        <a:spcAft>
          <a:spcPts val="600"/>
        </a:spcAft>
        <a:buSzPct val="160000"/>
        <a:buFont typeface="Wingdings" pitchFamily="2" charset="2"/>
        <a:buChar char=""/>
        <a:defRPr sz="1800" kern="1200">
          <a:solidFill>
            <a:schemeClr val="tx1"/>
          </a:solidFill>
          <a:effectLst>
            <a:outerShdw blurRad="38100" dist="38100" dir="2700000" algn="tl">
              <a:srgbClr val="000000">
                <a:alpha val="43137"/>
              </a:srgbClr>
            </a:outerShdw>
          </a:effectLst>
          <a:latin typeface="+mn-lt"/>
          <a:ea typeface="+mn-ea"/>
          <a:cs typeface="+mn-cs"/>
        </a:defRPr>
      </a:lvl5pPr>
      <a:lvl6pPr marL="1920240" indent="-228600" algn="l" defTabSz="914400" rtl="0" eaLnBrk="1" latinLnBrk="0" hangingPunct="1">
        <a:spcBef>
          <a:spcPts val="24"/>
        </a:spcBef>
        <a:spcAft>
          <a:spcPts val="600"/>
        </a:spcAft>
        <a:buClrTx/>
        <a:buSzPct val="130000"/>
        <a:buFont typeface="Wingdings" pitchFamily="2" charset="2"/>
        <a:buChar char=""/>
        <a:defRPr sz="1600" kern="1200">
          <a:solidFill>
            <a:schemeClr val="tx1"/>
          </a:solidFill>
          <a:effectLst>
            <a:outerShdw blurRad="38100" dist="38100" dir="2700000" algn="ctr" rotWithShape="0">
              <a:srgbClr val="000000">
                <a:alpha val="43000"/>
              </a:srgbClr>
            </a:outerShdw>
          </a:effectLst>
          <a:latin typeface="+mn-lt"/>
          <a:ea typeface="+mn-ea"/>
          <a:cs typeface="+mn-cs"/>
        </a:defRPr>
      </a:lvl6pPr>
      <a:lvl7pPr marL="2194560" indent="-228600" algn="l" defTabSz="914400" rtl="0" eaLnBrk="1" latinLnBrk="0" hangingPunct="1">
        <a:spcBef>
          <a:spcPts val="24"/>
        </a:spcBef>
        <a:spcAft>
          <a:spcPts val="600"/>
        </a:spcAft>
        <a:buClrTx/>
        <a:buSzPct val="130000"/>
        <a:buFont typeface="Wingdings" pitchFamily="2" charset="2"/>
        <a:buChar char=""/>
        <a:defRPr sz="1600" kern="1200">
          <a:solidFill>
            <a:schemeClr val="tx1"/>
          </a:solidFill>
          <a:effectLst>
            <a:outerShdw blurRad="38100" dist="38100" dir="2700000" algn="ctr" rotWithShape="0">
              <a:srgbClr val="000000">
                <a:alpha val="43000"/>
              </a:srgbClr>
            </a:outerShdw>
          </a:effectLst>
          <a:latin typeface="+mn-lt"/>
          <a:ea typeface="+mn-ea"/>
          <a:cs typeface="+mn-cs"/>
        </a:defRPr>
      </a:lvl7pPr>
      <a:lvl8pPr marL="2468880" indent="-228600" algn="l" defTabSz="914400" rtl="0" eaLnBrk="1" latinLnBrk="0" hangingPunct="1">
        <a:spcBef>
          <a:spcPts val="24"/>
        </a:spcBef>
        <a:spcAft>
          <a:spcPts val="600"/>
        </a:spcAft>
        <a:buClrTx/>
        <a:buSzPct val="130000"/>
        <a:buFont typeface="Wingdings" pitchFamily="2" charset="2"/>
        <a:buChar char=""/>
        <a:defRPr sz="1600" kern="1200">
          <a:solidFill>
            <a:schemeClr val="tx1"/>
          </a:solidFill>
          <a:effectLst>
            <a:outerShdw blurRad="38100" dist="38100" dir="2700000" algn="ctr" rotWithShape="0">
              <a:srgbClr val="000000">
                <a:alpha val="43000"/>
              </a:srgbClr>
            </a:outerShdw>
          </a:effectLst>
          <a:latin typeface="+mn-lt"/>
          <a:ea typeface="+mn-ea"/>
          <a:cs typeface="+mn-cs"/>
        </a:defRPr>
      </a:lvl8pPr>
      <a:lvl9pPr marL="2743200" indent="-228600" algn="l" defTabSz="914400" rtl="0" eaLnBrk="1" latinLnBrk="0" hangingPunct="1">
        <a:spcBef>
          <a:spcPts val="24"/>
        </a:spcBef>
        <a:spcAft>
          <a:spcPts val="600"/>
        </a:spcAft>
        <a:buClrTx/>
        <a:buSzPct val="130000"/>
        <a:buFont typeface="Wingdings" pitchFamily="2" charset="2"/>
        <a:buChar char=""/>
        <a:defRPr sz="1600" kern="1200">
          <a:solidFill>
            <a:schemeClr val="tx1"/>
          </a:solidFill>
          <a:effectLst>
            <a:outerShdw blurRad="38100" dist="38100" dir="2700000" algn="ctr" rotWithShape="0">
              <a:srgbClr val="000000">
                <a:alpha val="43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90" name="Rectangle 189"/>
          <p:cNvSpPr/>
          <p:nvPr/>
        </p:nvSpPr>
        <p:spPr>
          <a:xfrm>
            <a:off x="149352" y="137160"/>
            <a:ext cx="8869680" cy="6583680"/>
          </a:xfrm>
          <a:prstGeom prst="rect">
            <a:avLst/>
          </a:prstGeom>
          <a:no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12408"/>
            <a:ext cx="2133600" cy="365125"/>
          </a:xfrm>
          <a:prstGeom prst="rect">
            <a:avLst/>
          </a:prstGeom>
        </p:spPr>
        <p:txBody>
          <a:bodyPr vert="horz" lIns="91440" tIns="45720" rIns="91440" bIns="45720" rtlCol="0" anchor="ctr"/>
          <a:lstStyle>
            <a:lvl1pPr algn="l">
              <a:defRPr sz="1200">
                <a:solidFill>
                  <a:schemeClr val="tx2"/>
                </a:solidFill>
              </a:defRPr>
            </a:lvl1pPr>
          </a:lstStyle>
          <a:p>
            <a:fld id="{A1C68F04-F717-4335-B447-D422CFA355B0}" type="datetimeFigureOut">
              <a:rPr lang="en-US" smtClean="0"/>
              <a:pPr/>
              <a:t>12/26/2025</a:t>
            </a:fld>
            <a:endParaRPr lang="en-US"/>
          </a:p>
        </p:txBody>
      </p:sp>
      <p:sp>
        <p:nvSpPr>
          <p:cNvPr id="5" name="Footer Placeholder 4"/>
          <p:cNvSpPr>
            <a:spLocks noGrp="1"/>
          </p:cNvSpPr>
          <p:nvPr>
            <p:ph type="ftr" sz="quarter" idx="3"/>
          </p:nvPr>
        </p:nvSpPr>
        <p:spPr>
          <a:xfrm>
            <a:off x="2831123" y="6312408"/>
            <a:ext cx="3481754" cy="365125"/>
          </a:xfrm>
          <a:prstGeom prst="rect">
            <a:avLst/>
          </a:prstGeom>
        </p:spPr>
        <p:txBody>
          <a:bodyPr vert="horz" lIns="91440" tIns="45720" rIns="91440" bIns="45720" rtlCol="0" anchor="ctr"/>
          <a:lstStyle>
            <a:lvl1pPr algn="ctr">
              <a:defRPr sz="1200">
                <a:solidFill>
                  <a:schemeClr val="tx2"/>
                </a:solidFill>
              </a:defRPr>
            </a:lvl1pPr>
          </a:lstStyle>
          <a:p>
            <a:endParaRPr lang="en-US"/>
          </a:p>
        </p:txBody>
      </p:sp>
      <p:sp>
        <p:nvSpPr>
          <p:cNvPr id="6" name="Slide Number Placeholder 5"/>
          <p:cNvSpPr>
            <a:spLocks noGrp="1"/>
          </p:cNvSpPr>
          <p:nvPr>
            <p:ph type="sldNum" sz="quarter" idx="4"/>
          </p:nvPr>
        </p:nvSpPr>
        <p:spPr>
          <a:xfrm>
            <a:off x="6553200" y="6312408"/>
            <a:ext cx="2133600" cy="365125"/>
          </a:xfrm>
          <a:prstGeom prst="rect">
            <a:avLst/>
          </a:prstGeom>
        </p:spPr>
        <p:txBody>
          <a:bodyPr vert="horz" lIns="91440" tIns="45720" rIns="91440" bIns="45720" rtlCol="0" anchor="ctr"/>
          <a:lstStyle>
            <a:lvl1pPr algn="r">
              <a:defRPr sz="1200">
                <a:solidFill>
                  <a:schemeClr val="tx2"/>
                </a:solidFill>
              </a:defRPr>
            </a:lvl1pPr>
          </a:lstStyle>
          <a:p>
            <a:fld id="{FFD7F1CB-B209-461A-9ABD-1973825D5515}"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txStyles>
    <p:titleStyle>
      <a:lvl1pPr algn="l" defTabSz="914400" rtl="0" eaLnBrk="1" latinLnBrk="0" hangingPunct="1">
        <a:spcBef>
          <a:spcPct val="0"/>
        </a:spcBef>
        <a:buNone/>
        <a:tabLst>
          <a:tab pos="3830638" algn="l"/>
        </a:tabLst>
        <a:defRPr sz="3600" b="1" kern="1200" cap="none" spc="50">
          <a:ln w="13335" cmpd="sng">
            <a:solidFill>
              <a:schemeClr val="accent1">
                <a:lumMod val="50000"/>
              </a:schemeClr>
            </a:solidFill>
            <a:prstDash val="solid"/>
          </a:ln>
          <a:solidFill>
            <a:schemeClr val="accent6">
              <a:tint val="1000"/>
            </a:schemeClr>
          </a:solidFill>
          <a:effectLst/>
          <a:latin typeface="+mj-lt"/>
          <a:ea typeface="+mj-ea"/>
          <a:cs typeface="+mj-cs"/>
        </a:defRPr>
      </a:lvl1pPr>
    </p:titleStyle>
    <p:bodyStyle>
      <a:lvl1pPr marL="274320" indent="-274320" algn="l" defTabSz="914400" rtl="0" eaLnBrk="1" latinLnBrk="0" hangingPunct="1">
        <a:spcBef>
          <a:spcPct val="20000"/>
        </a:spcBef>
        <a:buClr>
          <a:schemeClr val="accent1">
            <a:lumMod val="60000"/>
            <a:lumOff val="40000"/>
          </a:schemeClr>
        </a:buClr>
        <a:buFont typeface="Arial" pitchFamily="34" charset="0"/>
        <a:buChar char="•"/>
        <a:defRPr sz="2400" kern="1200">
          <a:solidFill>
            <a:schemeClr val="tx2"/>
          </a:solidFill>
          <a:latin typeface="+mn-lt"/>
          <a:ea typeface="+mn-ea"/>
          <a:cs typeface="+mn-cs"/>
        </a:defRPr>
      </a:lvl1pPr>
      <a:lvl2pPr marL="548640" indent="-182880" algn="l" defTabSz="914400" rtl="0" eaLnBrk="1" latinLnBrk="0" hangingPunct="1">
        <a:spcBef>
          <a:spcPct val="20000"/>
        </a:spcBef>
        <a:buClr>
          <a:schemeClr val="accent1">
            <a:lumMod val="60000"/>
            <a:lumOff val="40000"/>
          </a:schemeClr>
        </a:buClr>
        <a:buFont typeface="Arial" pitchFamily="34" charset="0"/>
        <a:buChar char="•"/>
        <a:defRPr sz="2000" kern="1200">
          <a:solidFill>
            <a:schemeClr val="tx1"/>
          </a:solidFill>
          <a:latin typeface="+mn-lt"/>
          <a:ea typeface="+mn-ea"/>
          <a:cs typeface="+mn-cs"/>
        </a:defRPr>
      </a:lvl2pPr>
      <a:lvl3pPr marL="914400" indent="-228600" algn="l" defTabSz="914400" rtl="0" eaLnBrk="1" latinLnBrk="0" hangingPunct="1">
        <a:spcBef>
          <a:spcPct val="20000"/>
        </a:spcBef>
        <a:buClr>
          <a:schemeClr val="accent2"/>
        </a:buClr>
        <a:buFont typeface="Arial" pitchFamily="34" charset="0"/>
        <a:buChar char="•"/>
        <a:defRPr sz="2000" kern="1200">
          <a:solidFill>
            <a:schemeClr val="tx2"/>
          </a:solidFill>
          <a:latin typeface="+mn-lt"/>
          <a:ea typeface="+mn-ea"/>
          <a:cs typeface="+mn-cs"/>
        </a:defRPr>
      </a:lvl3pPr>
      <a:lvl4pPr marL="118872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4pPr>
      <a:lvl5pPr marL="1463040" indent="-228600" algn="l" defTabSz="914400" rtl="0" eaLnBrk="1" latinLnBrk="0" hangingPunct="1">
        <a:spcBef>
          <a:spcPct val="20000"/>
        </a:spcBef>
        <a:buClr>
          <a:schemeClr val="accent4"/>
        </a:buClr>
        <a:buFont typeface="Arial" pitchFamily="34" charset="0"/>
        <a:buChar char="•"/>
        <a:defRPr sz="1600" kern="1200" baseline="0">
          <a:solidFill>
            <a:schemeClr val="tx2"/>
          </a:solidFill>
          <a:latin typeface="+mn-lt"/>
          <a:ea typeface="+mn-ea"/>
          <a:cs typeface="+mn-cs"/>
        </a:defRPr>
      </a:lvl5pPr>
      <a:lvl6pPr marL="1691640" indent="-182880" algn="l" defTabSz="914400" rtl="0" eaLnBrk="1" latinLnBrk="0" hangingPunct="1">
        <a:spcBef>
          <a:spcPct val="20000"/>
        </a:spcBef>
        <a:buClr>
          <a:schemeClr val="accent5"/>
        </a:buClr>
        <a:buFont typeface="Arial" pitchFamily="34" charset="0"/>
        <a:buChar char="•"/>
        <a:defRPr sz="1600" kern="1200">
          <a:solidFill>
            <a:schemeClr val="tx1"/>
          </a:solidFill>
          <a:latin typeface="+mn-lt"/>
          <a:ea typeface="+mn-ea"/>
          <a:cs typeface="+mn-cs"/>
        </a:defRPr>
      </a:lvl6pPr>
      <a:lvl7pPr marL="1920240" indent="-182880" algn="l" defTabSz="914400" rtl="0" eaLnBrk="1" latinLnBrk="0" hangingPunct="1">
        <a:spcBef>
          <a:spcPct val="20000"/>
        </a:spcBef>
        <a:buClr>
          <a:schemeClr val="accent6"/>
        </a:buClr>
        <a:buFont typeface="Arial" pitchFamily="34" charset="0"/>
        <a:buChar char="•"/>
        <a:defRPr sz="1600" kern="1200">
          <a:solidFill>
            <a:schemeClr val="tx1"/>
          </a:solidFill>
          <a:latin typeface="+mn-lt"/>
          <a:ea typeface="+mn-ea"/>
          <a:cs typeface="+mn-cs"/>
        </a:defRPr>
      </a:lvl7pPr>
      <a:lvl8pPr marL="2148840" indent="-182880" algn="l" defTabSz="914400" rtl="0" eaLnBrk="1" latinLnBrk="0" hangingPunct="1">
        <a:spcBef>
          <a:spcPct val="20000"/>
        </a:spcBef>
        <a:buClr>
          <a:schemeClr val="accent3"/>
        </a:buClr>
        <a:buFont typeface="Arial" pitchFamily="34" charset="0"/>
        <a:buChar char="•"/>
        <a:defRPr sz="1600" kern="1200">
          <a:solidFill>
            <a:schemeClr val="tx1"/>
          </a:solidFill>
          <a:latin typeface="+mn-lt"/>
          <a:ea typeface="+mn-ea"/>
          <a:cs typeface="+mn-cs"/>
        </a:defRPr>
      </a:lvl8pPr>
      <a:lvl9pPr marL="2377440" indent="-182880" algn="l" defTabSz="914400" rtl="0" eaLnBrk="1" latinLnBrk="0" hangingPunct="1">
        <a:spcBef>
          <a:spcPct val="20000"/>
        </a:spcBef>
        <a:buClr>
          <a:schemeClr val="accent6"/>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426" y="228600"/>
            <a:ext cx="7680960" cy="106680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352426" y="1463040"/>
            <a:ext cx="768096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52426" y="6543676"/>
            <a:ext cx="1466850" cy="247650"/>
          </a:xfrm>
          <a:prstGeom prst="rect">
            <a:avLst/>
          </a:prstGeom>
        </p:spPr>
        <p:txBody>
          <a:bodyPr vert="horz" lIns="91440" tIns="45720" rIns="91440" bIns="45720" rtlCol="0" anchor="ctr">
            <a:normAutofit/>
          </a:bodyPr>
          <a:lstStyle>
            <a:lvl1pPr algn="l">
              <a:defRPr sz="1000" b="1">
                <a:solidFill>
                  <a:schemeClr val="tx1">
                    <a:alpha val="65000"/>
                  </a:schemeClr>
                </a:solidFill>
              </a:defRPr>
            </a:lvl1pPr>
          </a:lstStyle>
          <a:p>
            <a:fld id="{A1C68F04-F717-4335-B447-D422CFA355B0}" type="datetimeFigureOut">
              <a:rPr lang="en-US" smtClean="0"/>
              <a:pPr/>
              <a:t>12/26/2025</a:t>
            </a:fld>
            <a:endParaRPr lang="en-US"/>
          </a:p>
        </p:txBody>
      </p:sp>
      <p:sp>
        <p:nvSpPr>
          <p:cNvPr id="5" name="Footer Placeholder 4"/>
          <p:cNvSpPr>
            <a:spLocks noGrp="1"/>
          </p:cNvSpPr>
          <p:nvPr>
            <p:ph type="ftr" sz="quarter" idx="3"/>
          </p:nvPr>
        </p:nvSpPr>
        <p:spPr>
          <a:xfrm>
            <a:off x="1809749" y="6543676"/>
            <a:ext cx="4086225" cy="247650"/>
          </a:xfrm>
          <a:prstGeom prst="rect">
            <a:avLst/>
          </a:prstGeom>
        </p:spPr>
        <p:txBody>
          <a:bodyPr vert="horz" lIns="91440" tIns="45720" rIns="91440" bIns="45720" rtlCol="0" anchor="ctr">
            <a:normAutofit/>
          </a:bodyPr>
          <a:lstStyle>
            <a:lvl1pPr algn="l">
              <a:defRPr sz="1000" b="1" i="1">
                <a:solidFill>
                  <a:schemeClr val="tx1">
                    <a:alpha val="65000"/>
                  </a:schemeClr>
                </a:solidFill>
              </a:defRPr>
            </a:lvl1pPr>
          </a:lstStyle>
          <a:p>
            <a:endParaRPr lang="en-US"/>
          </a:p>
        </p:txBody>
      </p:sp>
      <p:sp>
        <p:nvSpPr>
          <p:cNvPr id="6" name="Slide Number Placeholder 5"/>
          <p:cNvSpPr>
            <a:spLocks noGrp="1"/>
          </p:cNvSpPr>
          <p:nvPr>
            <p:ph type="sldNum" sz="quarter" idx="4"/>
          </p:nvPr>
        </p:nvSpPr>
        <p:spPr>
          <a:xfrm>
            <a:off x="7886700" y="6543676"/>
            <a:ext cx="876300" cy="247650"/>
          </a:xfrm>
          <a:prstGeom prst="rect">
            <a:avLst/>
          </a:prstGeom>
        </p:spPr>
        <p:txBody>
          <a:bodyPr vert="horz" lIns="91440" tIns="45720" rIns="91440" bIns="45720" rtlCol="0" anchor="ctr">
            <a:normAutofit/>
          </a:bodyPr>
          <a:lstStyle>
            <a:lvl1pPr algn="r">
              <a:defRPr sz="1000" b="1">
                <a:solidFill>
                  <a:schemeClr val="tx1">
                    <a:alpha val="65000"/>
                  </a:schemeClr>
                </a:solidFill>
              </a:defRPr>
            </a:lvl1pPr>
          </a:lstStyle>
          <a:p>
            <a:fld id="{FFD7F1CB-B209-461A-9ABD-1973825D5515}"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Lst>
  <p:txStyles>
    <p:titleStyle>
      <a:lvl1pPr algn="l" defTabSz="914400" rtl="0" eaLnBrk="1" latinLnBrk="0" hangingPunct="1">
        <a:spcBef>
          <a:spcPts val="400"/>
        </a:spcBef>
        <a:buNone/>
        <a:defRPr sz="4000" b="0" kern="1200" cap="none" spc="0" baseline="0">
          <a:solidFill>
            <a:schemeClr val="tx1"/>
          </a:solidFill>
          <a:latin typeface="+mj-lt"/>
          <a:ea typeface="+mj-ea"/>
          <a:cs typeface="Tunga" pitchFamily="2"/>
        </a:defRPr>
      </a:lvl1pPr>
    </p:titleStyle>
    <p:bodyStyle>
      <a:lvl1pPr marL="0" indent="0" algn="l" defTabSz="914400" rtl="0" eaLnBrk="1" latinLnBrk="0" hangingPunct="1">
        <a:spcBef>
          <a:spcPts val="1200"/>
        </a:spcBef>
        <a:spcAft>
          <a:spcPts val="0"/>
        </a:spcAft>
        <a:buClr>
          <a:schemeClr val="accent5"/>
        </a:buClr>
        <a:buFont typeface="Arial" pitchFamily="34" charset="0"/>
        <a:buNone/>
        <a:defRPr sz="1800" b="0" i="0" kern="1200" cap="none" spc="30" baseline="0">
          <a:solidFill>
            <a:schemeClr val="tx1"/>
          </a:solidFill>
          <a:latin typeface="+mn-lt"/>
          <a:ea typeface="+mn-ea"/>
          <a:cs typeface="Tahoma" pitchFamily="34" charset="0"/>
        </a:defRPr>
      </a:lvl1pPr>
      <a:lvl2pPr marL="171450" indent="-171450"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Tahoma" pitchFamily="34" charset="0"/>
        </a:defRPr>
      </a:lvl2pPr>
      <a:lvl3pPr marL="344488" indent="-165100"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Tahoma" pitchFamily="34" charset="0"/>
        </a:defRPr>
      </a:lvl3pPr>
      <a:lvl4pPr marL="517525" indent="-169863"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Tahoma" pitchFamily="34" charset="0"/>
        </a:defRPr>
      </a:lvl4pPr>
      <a:lvl5pPr marL="688975" indent="-173038"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Tahoma" pitchFamily="34" charset="0"/>
        </a:defRPr>
      </a:lvl5pPr>
      <a:lvl6pPr marL="8686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06984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24358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40817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STELLATE</a:t>
            </a:r>
            <a:br>
              <a:rPr lang="en-US" dirty="0"/>
            </a:br>
            <a:r>
              <a:rPr lang="en-US" dirty="0"/>
              <a:t>Presentation to Digital Labs Africa</a:t>
            </a:r>
          </a:p>
        </p:txBody>
      </p:sp>
    </p:spTree>
    <p:extLst>
      <p:ext uri="{BB962C8B-B14F-4D97-AF65-F5344CB8AC3E}">
        <p14:creationId xmlns:p14="http://schemas.microsoft.com/office/powerpoint/2010/main" val="277002661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 SCREENSHOTS</a:t>
            </a:r>
          </a:p>
        </p:txBody>
      </p:sp>
      <p:sp>
        <p:nvSpPr>
          <p:cNvPr id="5" name="Content Placeholder 4"/>
          <p:cNvSpPr>
            <a:spLocks noGrp="1"/>
          </p:cNvSpPr>
          <p:nvPr>
            <p:ph idx="1"/>
          </p:nvPr>
        </p:nvSpPr>
        <p:spPr/>
        <p:txBody>
          <a:bodyPr/>
          <a:lstStyle/>
          <a:p>
            <a:endParaRPr lang="en-US"/>
          </a:p>
        </p:txBody>
      </p:sp>
      <p:pic>
        <p:nvPicPr>
          <p:cNvPr id="2050" name="Picture 2" descr="C:\Users\Mello\OneDrive\Pictures\Stellate Protagonist approaching Warp Portal.PNG"/>
          <p:cNvPicPr>
            <a:picLocks noChangeAspect="1" noChangeArrowheads="1"/>
          </p:cNvPicPr>
          <p:nvPr/>
        </p:nvPicPr>
        <p:blipFill>
          <a:blip r:embed="rId2" cstate="print"/>
          <a:srcRect/>
          <a:stretch>
            <a:fillRect/>
          </a:stretch>
        </p:blipFill>
        <p:spPr bwMode="auto">
          <a:xfrm>
            <a:off x="457200" y="1676400"/>
            <a:ext cx="8230998" cy="4419600"/>
          </a:xfrm>
          <a:prstGeom prst="rect">
            <a:avLst/>
          </a:prstGeom>
          <a:noFill/>
        </p:spPr>
      </p:pic>
      <p:cxnSp>
        <p:nvCxnSpPr>
          <p:cNvPr id="7" name="Straight Arrow Connector 6"/>
          <p:cNvCxnSpPr/>
          <p:nvPr/>
        </p:nvCxnSpPr>
        <p:spPr>
          <a:xfrm>
            <a:off x="1524000" y="3581400"/>
            <a:ext cx="0" cy="914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371600" y="3352800"/>
            <a:ext cx="1210781" cy="369332"/>
          </a:xfrm>
          <a:prstGeom prst="rect">
            <a:avLst/>
          </a:prstGeom>
          <a:noFill/>
        </p:spPr>
        <p:txBody>
          <a:bodyPr wrap="none" rtlCol="0">
            <a:spAutoFit/>
          </a:bodyPr>
          <a:lstStyle/>
          <a:p>
            <a:r>
              <a:rPr lang="en-US" dirty="0"/>
              <a:t>Protagonist</a:t>
            </a:r>
          </a:p>
        </p:txBody>
      </p:sp>
      <p:cxnSp>
        <p:nvCxnSpPr>
          <p:cNvPr id="10" name="Straight Arrow Connector 9"/>
          <p:cNvCxnSpPr/>
          <p:nvPr/>
        </p:nvCxnSpPr>
        <p:spPr>
          <a:xfrm flipH="1">
            <a:off x="5791200" y="2438400"/>
            <a:ext cx="533400" cy="1143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6096000" y="2133600"/>
            <a:ext cx="1335109" cy="369332"/>
          </a:xfrm>
          <a:prstGeom prst="rect">
            <a:avLst/>
          </a:prstGeom>
        </p:spPr>
        <p:txBody>
          <a:bodyPr wrap="none">
            <a:spAutoFit/>
          </a:bodyPr>
          <a:lstStyle/>
          <a:p>
            <a:r>
              <a:rPr lang="en-US" dirty="0"/>
              <a:t>Warp Portal</a:t>
            </a:r>
          </a:p>
        </p:txBody>
      </p:sp>
    </p:spTree>
    <p:extLst>
      <p:ext uri="{BB962C8B-B14F-4D97-AF65-F5344CB8AC3E}">
        <p14:creationId xmlns:p14="http://schemas.microsoft.com/office/powerpoint/2010/main" val="185360494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 SCREENSHOTS</a:t>
            </a:r>
          </a:p>
        </p:txBody>
      </p:sp>
      <p:sp>
        <p:nvSpPr>
          <p:cNvPr id="5" name="Content Placeholder 4"/>
          <p:cNvSpPr>
            <a:spLocks noGrp="1"/>
          </p:cNvSpPr>
          <p:nvPr>
            <p:ph idx="1"/>
          </p:nvPr>
        </p:nvSpPr>
        <p:spPr/>
        <p:txBody>
          <a:bodyPr/>
          <a:lstStyle/>
          <a:p>
            <a:endParaRPr lang="en-US" dirty="0"/>
          </a:p>
        </p:txBody>
      </p:sp>
      <p:cxnSp>
        <p:nvCxnSpPr>
          <p:cNvPr id="7" name="Straight Arrow Connector 6"/>
          <p:cNvCxnSpPr/>
          <p:nvPr/>
        </p:nvCxnSpPr>
        <p:spPr>
          <a:xfrm>
            <a:off x="1524000" y="3581400"/>
            <a:ext cx="0" cy="914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371600" y="3352800"/>
            <a:ext cx="1084143" cy="369332"/>
          </a:xfrm>
          <a:prstGeom prst="rect">
            <a:avLst/>
          </a:prstGeom>
          <a:noFill/>
        </p:spPr>
        <p:txBody>
          <a:bodyPr wrap="none" rtlCol="0">
            <a:spAutoFit/>
          </a:bodyPr>
          <a:lstStyle/>
          <a:p>
            <a:r>
              <a:rPr lang="en-US" dirty="0" err="1"/>
              <a:t>Protaonist</a:t>
            </a:r>
            <a:endParaRPr lang="en-US" dirty="0"/>
          </a:p>
        </p:txBody>
      </p:sp>
      <p:cxnSp>
        <p:nvCxnSpPr>
          <p:cNvPr id="10" name="Straight Arrow Connector 9"/>
          <p:cNvCxnSpPr/>
          <p:nvPr/>
        </p:nvCxnSpPr>
        <p:spPr>
          <a:xfrm flipH="1">
            <a:off x="5791200" y="2438400"/>
            <a:ext cx="533400" cy="1143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6096000" y="2133600"/>
            <a:ext cx="1335109" cy="369332"/>
          </a:xfrm>
          <a:prstGeom prst="rect">
            <a:avLst/>
          </a:prstGeom>
        </p:spPr>
        <p:txBody>
          <a:bodyPr wrap="none">
            <a:spAutoFit/>
          </a:bodyPr>
          <a:lstStyle/>
          <a:p>
            <a:r>
              <a:rPr lang="en-US" dirty="0"/>
              <a:t>Warp Portal</a:t>
            </a:r>
          </a:p>
        </p:txBody>
      </p:sp>
      <p:pic>
        <p:nvPicPr>
          <p:cNvPr id="3074" name="Picture 2" descr="C:\Users\Mello\OneDrive\Pictures\Protagonist making time jump through warp portal.PNG"/>
          <p:cNvPicPr>
            <a:picLocks noChangeAspect="1" noChangeArrowheads="1"/>
          </p:cNvPicPr>
          <p:nvPr/>
        </p:nvPicPr>
        <p:blipFill>
          <a:blip r:embed="rId2" cstate="print"/>
          <a:srcRect/>
          <a:stretch>
            <a:fillRect/>
          </a:stretch>
        </p:blipFill>
        <p:spPr bwMode="auto">
          <a:xfrm>
            <a:off x="457200" y="1324590"/>
            <a:ext cx="8305800" cy="5030048"/>
          </a:xfrm>
          <a:prstGeom prst="rect">
            <a:avLst/>
          </a:prstGeom>
          <a:noFill/>
        </p:spPr>
      </p:pic>
      <p:cxnSp>
        <p:nvCxnSpPr>
          <p:cNvPr id="12" name="Straight Arrow Connector 11"/>
          <p:cNvCxnSpPr/>
          <p:nvPr/>
        </p:nvCxnSpPr>
        <p:spPr>
          <a:xfrm flipH="1">
            <a:off x="5257800" y="2667000"/>
            <a:ext cx="609600" cy="1676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7400" y="2362200"/>
            <a:ext cx="2565511" cy="646331"/>
          </a:xfrm>
          <a:prstGeom prst="rect">
            <a:avLst/>
          </a:prstGeom>
          <a:noFill/>
        </p:spPr>
        <p:txBody>
          <a:bodyPr wrap="none" rtlCol="0">
            <a:spAutoFit/>
          </a:bodyPr>
          <a:lstStyle/>
          <a:p>
            <a:r>
              <a:rPr lang="en-US" dirty="0"/>
              <a:t>Protagonist making time</a:t>
            </a:r>
          </a:p>
          <a:p>
            <a:r>
              <a:rPr lang="en-US" dirty="0"/>
              <a:t>Jump through warp portal</a:t>
            </a:r>
          </a:p>
        </p:txBody>
      </p:sp>
    </p:spTree>
    <p:extLst>
      <p:ext uri="{BB962C8B-B14F-4D97-AF65-F5344CB8AC3E}">
        <p14:creationId xmlns:p14="http://schemas.microsoft.com/office/powerpoint/2010/main" val="185360494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 SCREENSHOTS</a:t>
            </a:r>
          </a:p>
        </p:txBody>
      </p:sp>
      <p:sp>
        <p:nvSpPr>
          <p:cNvPr id="5" name="Content Placeholder 4"/>
          <p:cNvSpPr>
            <a:spLocks noGrp="1"/>
          </p:cNvSpPr>
          <p:nvPr>
            <p:ph idx="1"/>
          </p:nvPr>
        </p:nvSpPr>
        <p:spPr/>
        <p:txBody>
          <a:bodyPr/>
          <a:lstStyle/>
          <a:p>
            <a:endParaRPr lang="en-US" dirty="0"/>
          </a:p>
        </p:txBody>
      </p:sp>
      <p:cxnSp>
        <p:nvCxnSpPr>
          <p:cNvPr id="7" name="Straight Arrow Connector 6"/>
          <p:cNvCxnSpPr/>
          <p:nvPr/>
        </p:nvCxnSpPr>
        <p:spPr>
          <a:xfrm>
            <a:off x="1524000" y="3581400"/>
            <a:ext cx="0" cy="914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371600" y="3352800"/>
            <a:ext cx="1084143" cy="369332"/>
          </a:xfrm>
          <a:prstGeom prst="rect">
            <a:avLst/>
          </a:prstGeom>
          <a:noFill/>
        </p:spPr>
        <p:txBody>
          <a:bodyPr wrap="none" rtlCol="0">
            <a:spAutoFit/>
          </a:bodyPr>
          <a:lstStyle/>
          <a:p>
            <a:r>
              <a:rPr lang="en-US" dirty="0" err="1"/>
              <a:t>Protaonist</a:t>
            </a:r>
            <a:endParaRPr lang="en-US" dirty="0"/>
          </a:p>
        </p:txBody>
      </p:sp>
      <p:cxnSp>
        <p:nvCxnSpPr>
          <p:cNvPr id="10" name="Straight Arrow Connector 9"/>
          <p:cNvCxnSpPr/>
          <p:nvPr/>
        </p:nvCxnSpPr>
        <p:spPr>
          <a:xfrm flipH="1">
            <a:off x="5791200" y="2438400"/>
            <a:ext cx="533400" cy="1143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6096000" y="2133600"/>
            <a:ext cx="1335109" cy="369332"/>
          </a:xfrm>
          <a:prstGeom prst="rect">
            <a:avLst/>
          </a:prstGeom>
        </p:spPr>
        <p:txBody>
          <a:bodyPr wrap="none">
            <a:spAutoFit/>
          </a:bodyPr>
          <a:lstStyle/>
          <a:p>
            <a:r>
              <a:rPr lang="en-US" dirty="0"/>
              <a:t>Warp Portal</a:t>
            </a:r>
          </a:p>
        </p:txBody>
      </p:sp>
      <p:cxnSp>
        <p:nvCxnSpPr>
          <p:cNvPr id="12" name="Straight Arrow Connector 11"/>
          <p:cNvCxnSpPr/>
          <p:nvPr/>
        </p:nvCxnSpPr>
        <p:spPr>
          <a:xfrm flipH="1">
            <a:off x="5257800" y="2667000"/>
            <a:ext cx="609600" cy="1676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7400" y="2362200"/>
            <a:ext cx="2565511" cy="646331"/>
          </a:xfrm>
          <a:prstGeom prst="rect">
            <a:avLst/>
          </a:prstGeom>
          <a:noFill/>
        </p:spPr>
        <p:txBody>
          <a:bodyPr wrap="none" rtlCol="0">
            <a:spAutoFit/>
          </a:bodyPr>
          <a:lstStyle/>
          <a:p>
            <a:r>
              <a:rPr lang="en-US" dirty="0"/>
              <a:t>Protagonist making time</a:t>
            </a:r>
          </a:p>
          <a:p>
            <a:r>
              <a:rPr lang="en-US" dirty="0"/>
              <a:t>Jump through warp portal</a:t>
            </a:r>
          </a:p>
        </p:txBody>
      </p:sp>
      <p:pic>
        <p:nvPicPr>
          <p:cNvPr id="4098" name="Picture 2" descr="C:\Users\Mello\OneDrive\Pictures\Protagonist in Superposition.PNG"/>
          <p:cNvPicPr>
            <a:picLocks noChangeAspect="1" noChangeArrowheads="1"/>
          </p:cNvPicPr>
          <p:nvPr/>
        </p:nvPicPr>
        <p:blipFill>
          <a:blip r:embed="rId2" cstate="print"/>
          <a:srcRect/>
          <a:stretch>
            <a:fillRect/>
          </a:stretch>
        </p:blipFill>
        <p:spPr bwMode="auto">
          <a:xfrm>
            <a:off x="457199" y="1600200"/>
            <a:ext cx="8229601" cy="4572000"/>
          </a:xfrm>
          <a:prstGeom prst="rect">
            <a:avLst/>
          </a:prstGeom>
          <a:noFill/>
        </p:spPr>
      </p:pic>
      <p:cxnSp>
        <p:nvCxnSpPr>
          <p:cNvPr id="15" name="Straight Arrow Connector 14"/>
          <p:cNvCxnSpPr/>
          <p:nvPr/>
        </p:nvCxnSpPr>
        <p:spPr>
          <a:xfrm>
            <a:off x="3124200" y="3505200"/>
            <a:ext cx="0" cy="1219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048000" y="3276600"/>
            <a:ext cx="2032672" cy="646331"/>
          </a:xfrm>
          <a:prstGeom prst="rect">
            <a:avLst/>
          </a:prstGeom>
          <a:noFill/>
        </p:spPr>
        <p:txBody>
          <a:bodyPr wrap="none" rtlCol="0">
            <a:spAutoFit/>
          </a:bodyPr>
          <a:lstStyle/>
          <a:p>
            <a:r>
              <a:rPr lang="en-US" dirty="0"/>
              <a:t>Protagonist existing </a:t>
            </a:r>
          </a:p>
          <a:p>
            <a:r>
              <a:rPr lang="en-US" dirty="0"/>
              <a:t>In Superposition</a:t>
            </a:r>
          </a:p>
        </p:txBody>
      </p:sp>
    </p:spTree>
    <p:extLst>
      <p:ext uri="{BB962C8B-B14F-4D97-AF65-F5344CB8AC3E}">
        <p14:creationId xmlns:p14="http://schemas.microsoft.com/office/powerpoint/2010/main" val="185360494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 SCREENSHOTS</a:t>
            </a:r>
          </a:p>
        </p:txBody>
      </p:sp>
      <p:sp>
        <p:nvSpPr>
          <p:cNvPr id="5" name="Content Placeholder 4"/>
          <p:cNvSpPr>
            <a:spLocks noGrp="1"/>
          </p:cNvSpPr>
          <p:nvPr>
            <p:ph idx="1"/>
          </p:nvPr>
        </p:nvSpPr>
        <p:spPr/>
        <p:txBody>
          <a:bodyPr/>
          <a:lstStyle/>
          <a:p>
            <a:endParaRPr lang="en-US" dirty="0"/>
          </a:p>
        </p:txBody>
      </p:sp>
      <p:cxnSp>
        <p:nvCxnSpPr>
          <p:cNvPr id="7" name="Straight Arrow Connector 6"/>
          <p:cNvCxnSpPr/>
          <p:nvPr/>
        </p:nvCxnSpPr>
        <p:spPr>
          <a:xfrm>
            <a:off x="1524000" y="3581400"/>
            <a:ext cx="0" cy="914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371600" y="3352800"/>
            <a:ext cx="1084143" cy="369332"/>
          </a:xfrm>
          <a:prstGeom prst="rect">
            <a:avLst/>
          </a:prstGeom>
          <a:noFill/>
        </p:spPr>
        <p:txBody>
          <a:bodyPr wrap="none" rtlCol="0">
            <a:spAutoFit/>
          </a:bodyPr>
          <a:lstStyle/>
          <a:p>
            <a:r>
              <a:rPr lang="en-US" dirty="0" err="1"/>
              <a:t>Protaonist</a:t>
            </a:r>
            <a:endParaRPr lang="en-US" dirty="0"/>
          </a:p>
        </p:txBody>
      </p:sp>
      <p:cxnSp>
        <p:nvCxnSpPr>
          <p:cNvPr id="10" name="Straight Arrow Connector 9"/>
          <p:cNvCxnSpPr/>
          <p:nvPr/>
        </p:nvCxnSpPr>
        <p:spPr>
          <a:xfrm flipH="1">
            <a:off x="5791200" y="2438400"/>
            <a:ext cx="533400" cy="1143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6096000" y="2133600"/>
            <a:ext cx="1335109" cy="369332"/>
          </a:xfrm>
          <a:prstGeom prst="rect">
            <a:avLst/>
          </a:prstGeom>
        </p:spPr>
        <p:txBody>
          <a:bodyPr wrap="none">
            <a:spAutoFit/>
          </a:bodyPr>
          <a:lstStyle/>
          <a:p>
            <a:r>
              <a:rPr lang="en-US" dirty="0"/>
              <a:t>Warp Portal</a:t>
            </a:r>
          </a:p>
        </p:txBody>
      </p:sp>
      <p:cxnSp>
        <p:nvCxnSpPr>
          <p:cNvPr id="12" name="Straight Arrow Connector 11"/>
          <p:cNvCxnSpPr/>
          <p:nvPr/>
        </p:nvCxnSpPr>
        <p:spPr>
          <a:xfrm flipH="1">
            <a:off x="5257800" y="2667000"/>
            <a:ext cx="609600" cy="1676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67400" y="2362200"/>
            <a:ext cx="2565511" cy="646331"/>
          </a:xfrm>
          <a:prstGeom prst="rect">
            <a:avLst/>
          </a:prstGeom>
          <a:noFill/>
        </p:spPr>
        <p:txBody>
          <a:bodyPr wrap="none" rtlCol="0">
            <a:spAutoFit/>
          </a:bodyPr>
          <a:lstStyle/>
          <a:p>
            <a:r>
              <a:rPr lang="en-US" dirty="0"/>
              <a:t>Protagonist making time</a:t>
            </a:r>
          </a:p>
          <a:p>
            <a:r>
              <a:rPr lang="en-US" dirty="0"/>
              <a:t>Jump through warp portal</a:t>
            </a:r>
          </a:p>
        </p:txBody>
      </p:sp>
      <p:cxnSp>
        <p:nvCxnSpPr>
          <p:cNvPr id="15" name="Straight Arrow Connector 14"/>
          <p:cNvCxnSpPr/>
          <p:nvPr/>
        </p:nvCxnSpPr>
        <p:spPr>
          <a:xfrm>
            <a:off x="3124200" y="3505200"/>
            <a:ext cx="0" cy="1219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3048000" y="3276600"/>
            <a:ext cx="2032672" cy="646331"/>
          </a:xfrm>
          <a:prstGeom prst="rect">
            <a:avLst/>
          </a:prstGeom>
          <a:noFill/>
        </p:spPr>
        <p:txBody>
          <a:bodyPr wrap="none" rtlCol="0">
            <a:spAutoFit/>
          </a:bodyPr>
          <a:lstStyle/>
          <a:p>
            <a:r>
              <a:rPr lang="en-US" dirty="0"/>
              <a:t>Protagonist existing </a:t>
            </a:r>
          </a:p>
          <a:p>
            <a:r>
              <a:rPr lang="en-US" dirty="0"/>
              <a:t>In Superposition</a:t>
            </a:r>
          </a:p>
        </p:txBody>
      </p:sp>
      <p:pic>
        <p:nvPicPr>
          <p:cNvPr id="5122" name="Picture 2" descr="C:\Users\Mello\OneDrive\Pictures\Protagonist viewing world in 3D view for only 5 seconds.PNG"/>
          <p:cNvPicPr>
            <a:picLocks noChangeAspect="1" noChangeArrowheads="1"/>
          </p:cNvPicPr>
          <p:nvPr/>
        </p:nvPicPr>
        <p:blipFill>
          <a:blip r:embed="rId2" cstate="print"/>
          <a:srcRect/>
          <a:stretch>
            <a:fillRect/>
          </a:stretch>
        </p:blipFill>
        <p:spPr bwMode="auto">
          <a:xfrm>
            <a:off x="228600" y="1600200"/>
            <a:ext cx="8577036" cy="4572000"/>
          </a:xfrm>
          <a:prstGeom prst="rect">
            <a:avLst/>
          </a:prstGeom>
          <a:noFill/>
        </p:spPr>
      </p:pic>
      <p:cxnSp>
        <p:nvCxnSpPr>
          <p:cNvPr id="16" name="Straight Arrow Connector 15"/>
          <p:cNvCxnSpPr/>
          <p:nvPr/>
        </p:nvCxnSpPr>
        <p:spPr>
          <a:xfrm flipH="1">
            <a:off x="2895600" y="3657600"/>
            <a:ext cx="990600" cy="9906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886200" y="3581400"/>
            <a:ext cx="3155031" cy="1200329"/>
          </a:xfrm>
          <a:prstGeom prst="rect">
            <a:avLst/>
          </a:prstGeom>
          <a:noFill/>
        </p:spPr>
        <p:txBody>
          <a:bodyPr wrap="none" rtlCol="0">
            <a:spAutoFit/>
          </a:bodyPr>
          <a:lstStyle/>
          <a:p>
            <a:r>
              <a:rPr lang="en-US" dirty="0"/>
              <a:t>Protagonist viewing world </a:t>
            </a:r>
          </a:p>
          <a:p>
            <a:r>
              <a:rPr lang="en-US" dirty="0"/>
              <a:t>In 3D perspective for only five </a:t>
            </a:r>
          </a:p>
          <a:p>
            <a:r>
              <a:rPr lang="en-US" dirty="0"/>
              <a:t>Seconds to figure out where the </a:t>
            </a:r>
          </a:p>
          <a:p>
            <a:r>
              <a:rPr lang="en-US" dirty="0"/>
              <a:t>Other portals are..</a:t>
            </a:r>
          </a:p>
        </p:txBody>
      </p:sp>
    </p:spTree>
    <p:extLst>
      <p:ext uri="{BB962C8B-B14F-4D97-AF65-F5344CB8AC3E}">
        <p14:creationId xmlns:p14="http://schemas.microsoft.com/office/powerpoint/2010/main" val="185360494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 DESIGNS</a:t>
            </a:r>
          </a:p>
        </p:txBody>
      </p:sp>
      <p:pic>
        <p:nvPicPr>
          <p:cNvPr id="6146" name="Picture 2" descr="C:\Users\Mello\OneDrive\Pictures\Afr.PNG"/>
          <p:cNvPicPr>
            <a:picLocks noChangeAspect="1" noChangeArrowheads="1"/>
          </p:cNvPicPr>
          <p:nvPr/>
        </p:nvPicPr>
        <p:blipFill>
          <a:blip r:embed="rId2" cstate="print"/>
          <a:srcRect/>
          <a:stretch>
            <a:fillRect/>
          </a:stretch>
        </p:blipFill>
        <p:spPr bwMode="auto">
          <a:xfrm>
            <a:off x="1828800" y="2057400"/>
            <a:ext cx="5638800" cy="4323080"/>
          </a:xfrm>
          <a:prstGeom prst="rect">
            <a:avLst/>
          </a:prstGeom>
          <a:noFill/>
        </p:spPr>
      </p:pic>
      <p:sp>
        <p:nvSpPr>
          <p:cNvPr id="6" name="Content Placeholder 5"/>
          <p:cNvSpPr>
            <a:spLocks noGrp="1"/>
          </p:cNvSpPr>
          <p:nvPr>
            <p:ph idx="1"/>
          </p:nvPr>
        </p:nvSpPr>
        <p:spPr/>
        <p:txBody>
          <a:bodyPr/>
          <a:lstStyle/>
          <a:p>
            <a:r>
              <a:rPr lang="en-US" dirty="0"/>
              <a:t>Protagonist’s design in Blender 3D Software </a:t>
            </a:r>
          </a:p>
        </p:txBody>
      </p:sp>
    </p:spTree>
    <p:extLst>
      <p:ext uri="{BB962C8B-B14F-4D97-AF65-F5344CB8AC3E}">
        <p14:creationId xmlns:p14="http://schemas.microsoft.com/office/powerpoint/2010/main" val="398905548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 DESIGNS</a:t>
            </a:r>
          </a:p>
        </p:txBody>
      </p:sp>
      <p:sp>
        <p:nvSpPr>
          <p:cNvPr id="5" name="Content Placeholder 4"/>
          <p:cNvSpPr>
            <a:spLocks noGrp="1"/>
          </p:cNvSpPr>
          <p:nvPr>
            <p:ph idx="1"/>
          </p:nvPr>
        </p:nvSpPr>
        <p:spPr>
          <a:xfrm>
            <a:off x="457200" y="1600200"/>
            <a:ext cx="8153400" cy="4525963"/>
          </a:xfrm>
        </p:spPr>
        <p:txBody>
          <a:bodyPr/>
          <a:lstStyle/>
          <a:p>
            <a:r>
              <a:rPr lang="en-US" dirty="0"/>
              <a:t>Protagonist Rendered using Blender 3D Software</a:t>
            </a:r>
          </a:p>
        </p:txBody>
      </p:sp>
      <p:pic>
        <p:nvPicPr>
          <p:cNvPr id="7170" name="Picture 2" descr="C:\Software\Work\Afronaut\Afronaut\1.png"/>
          <p:cNvPicPr>
            <a:picLocks noChangeAspect="1" noChangeArrowheads="1"/>
          </p:cNvPicPr>
          <p:nvPr/>
        </p:nvPicPr>
        <p:blipFill>
          <a:blip r:embed="rId2" cstate="print"/>
          <a:srcRect/>
          <a:stretch>
            <a:fillRect/>
          </a:stretch>
        </p:blipFill>
        <p:spPr bwMode="auto">
          <a:xfrm>
            <a:off x="1219200" y="2514600"/>
            <a:ext cx="6172200" cy="3471863"/>
          </a:xfrm>
          <a:prstGeom prst="rect">
            <a:avLst/>
          </a:prstGeom>
          <a:noFill/>
        </p:spPr>
      </p:pic>
    </p:spTree>
    <p:extLst>
      <p:ext uri="{BB962C8B-B14F-4D97-AF65-F5344CB8AC3E}">
        <p14:creationId xmlns:p14="http://schemas.microsoft.com/office/powerpoint/2010/main" val="151800046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STAFF</a:t>
            </a:r>
          </a:p>
        </p:txBody>
      </p:sp>
      <p:sp>
        <p:nvSpPr>
          <p:cNvPr id="3" name="Content Placeholder 2"/>
          <p:cNvSpPr>
            <a:spLocks noGrp="1"/>
          </p:cNvSpPr>
          <p:nvPr>
            <p:ph idx="1"/>
          </p:nvPr>
        </p:nvSpPr>
        <p:spPr/>
        <p:txBody>
          <a:bodyPr/>
          <a:lstStyle/>
          <a:p>
            <a:r>
              <a:rPr lang="en-US" dirty="0"/>
              <a:t>Tumelo Daniel </a:t>
            </a:r>
            <a:r>
              <a:rPr lang="en-US" dirty="0" err="1"/>
              <a:t>Mwaba</a:t>
            </a:r>
            <a:r>
              <a:rPr lang="en-US" dirty="0"/>
              <a:t> – Lead Programmer, Game design and development</a:t>
            </a:r>
          </a:p>
          <a:p>
            <a:r>
              <a:rPr lang="en-US" dirty="0" err="1"/>
              <a:t>Mukakanga</a:t>
            </a:r>
            <a:r>
              <a:rPr lang="en-US" dirty="0"/>
              <a:t> </a:t>
            </a:r>
            <a:r>
              <a:rPr lang="en-US" dirty="0" err="1"/>
              <a:t>Konkola</a:t>
            </a:r>
            <a:r>
              <a:rPr lang="en-US" dirty="0"/>
              <a:t> – Character Modeling and Design</a:t>
            </a:r>
          </a:p>
          <a:p>
            <a:r>
              <a:rPr lang="en-US" dirty="0" err="1"/>
              <a:t>Ganizani</a:t>
            </a:r>
            <a:r>
              <a:rPr lang="en-US" dirty="0"/>
              <a:t> </a:t>
            </a:r>
            <a:r>
              <a:rPr lang="en-US" dirty="0" err="1"/>
              <a:t>Mwale</a:t>
            </a:r>
            <a:r>
              <a:rPr lang="en-US" dirty="0"/>
              <a:t> – Audio/Music/SFX composer/Digital Artist</a:t>
            </a:r>
          </a:p>
          <a:p>
            <a:r>
              <a:rPr lang="en-US" dirty="0" err="1"/>
              <a:t>Mwauluka</a:t>
            </a:r>
            <a:r>
              <a:rPr lang="en-US" dirty="0"/>
              <a:t> </a:t>
            </a:r>
            <a:r>
              <a:rPr lang="en-US" dirty="0" err="1"/>
              <a:t>Nambula</a:t>
            </a:r>
            <a:r>
              <a:rPr lang="en-US" dirty="0"/>
              <a:t> – Concept and Sketch Artist</a:t>
            </a:r>
          </a:p>
          <a:p>
            <a:endParaRPr lang="en-US" dirty="0"/>
          </a:p>
          <a:p>
            <a:pPr>
              <a:buNone/>
            </a:pPr>
            <a:endParaRPr lang="en-US" dirty="0"/>
          </a:p>
        </p:txBody>
      </p:sp>
    </p:spTree>
    <p:extLst>
      <p:ext uri="{BB962C8B-B14F-4D97-AF65-F5344CB8AC3E}">
        <p14:creationId xmlns:p14="http://schemas.microsoft.com/office/powerpoint/2010/main" val="3502055179"/>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PROJECTED BUDGET</a:t>
            </a:r>
          </a:p>
        </p:txBody>
      </p:sp>
      <p:sp>
        <p:nvSpPr>
          <p:cNvPr id="3" name="Content Placeholder 2"/>
          <p:cNvSpPr>
            <a:spLocks noGrp="1"/>
          </p:cNvSpPr>
          <p:nvPr>
            <p:ph idx="1"/>
          </p:nvPr>
        </p:nvSpPr>
        <p:spPr/>
        <p:txBody>
          <a:bodyPr/>
          <a:lstStyle/>
          <a:p>
            <a:r>
              <a:rPr lang="en-US" dirty="0"/>
              <a:t>Better equipment for development (High standard Game Development Software, Computer and GPU) – ZMK10000</a:t>
            </a:r>
          </a:p>
          <a:p>
            <a:endParaRPr lang="en-US" dirty="0"/>
          </a:p>
        </p:txBody>
      </p:sp>
    </p:spTree>
    <p:extLst>
      <p:ext uri="{BB962C8B-B14F-4D97-AF65-F5344CB8AC3E}">
        <p14:creationId xmlns:p14="http://schemas.microsoft.com/office/powerpoint/2010/main" val="211244109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DISTRIBUTION STRATEGY</a:t>
            </a:r>
          </a:p>
        </p:txBody>
      </p:sp>
      <p:sp>
        <p:nvSpPr>
          <p:cNvPr id="3" name="Content Placeholder 2"/>
          <p:cNvSpPr>
            <a:spLocks noGrp="1"/>
          </p:cNvSpPr>
          <p:nvPr>
            <p:ph idx="1"/>
          </p:nvPr>
        </p:nvSpPr>
        <p:spPr/>
        <p:txBody>
          <a:bodyPr/>
          <a:lstStyle/>
          <a:p>
            <a:r>
              <a:rPr lang="en-US" dirty="0"/>
              <a:t>The main platform for this video game would be on personal computers, using Steams green light program for indie game developers would help us reach a wider audience of both casual gamers and indie enthusiasts. The game will be sold </a:t>
            </a:r>
            <a:r>
              <a:rPr lang="en-US"/>
              <a:t>for $8-10.</a:t>
            </a:r>
            <a:endParaRPr lang="en-US" dirty="0"/>
          </a:p>
          <a:p>
            <a:r>
              <a:rPr lang="en-US" dirty="0"/>
              <a:t>If we do manage to purchase a console license we can then port the video game to consoles like the </a:t>
            </a:r>
            <a:r>
              <a:rPr lang="en-US" dirty="0" err="1"/>
              <a:t>playstation</a:t>
            </a:r>
            <a:r>
              <a:rPr lang="en-US" dirty="0"/>
              <a:t> 4/5 and </a:t>
            </a:r>
            <a:r>
              <a:rPr lang="en-US" dirty="0" err="1"/>
              <a:t>xbox</a:t>
            </a:r>
            <a:r>
              <a:rPr lang="en-US" dirty="0"/>
              <a:t> one and even mobile devices.</a:t>
            </a:r>
          </a:p>
        </p:txBody>
      </p:sp>
    </p:spTree>
    <p:extLst>
      <p:ext uri="{BB962C8B-B14F-4D97-AF65-F5344CB8AC3E}">
        <p14:creationId xmlns:p14="http://schemas.microsoft.com/office/powerpoint/2010/main" val="151348784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5" name="Picture 3" descr="C:\Software\Work\Afronaut\Afronaut\2.png"/>
          <p:cNvPicPr>
            <a:picLocks noChangeAspect="1" noChangeArrowheads="1"/>
          </p:cNvPicPr>
          <p:nvPr/>
        </p:nvPicPr>
        <p:blipFill>
          <a:blip r:embed="rId2" cstate="print"/>
          <a:srcRect/>
          <a:stretch>
            <a:fillRect/>
          </a:stretch>
        </p:blipFill>
        <p:spPr bwMode="auto">
          <a:xfrm>
            <a:off x="1371600" y="1447800"/>
            <a:ext cx="6400800" cy="3886200"/>
          </a:xfrm>
          <a:prstGeom prst="rect">
            <a:avLst/>
          </a:prstGeom>
          <a:noFill/>
        </p:spPr>
      </p:pic>
      <p:sp>
        <p:nvSpPr>
          <p:cNvPr id="5" name="TextBox 4"/>
          <p:cNvSpPr txBox="1"/>
          <p:nvPr/>
        </p:nvSpPr>
        <p:spPr>
          <a:xfrm>
            <a:off x="3733800" y="457200"/>
            <a:ext cx="2684753" cy="707886"/>
          </a:xfrm>
          <a:prstGeom prst="rect">
            <a:avLst/>
          </a:prstGeom>
          <a:noFill/>
        </p:spPr>
        <p:txBody>
          <a:bodyPr wrap="square" rtlCol="0">
            <a:spAutoFit/>
          </a:bodyPr>
          <a:lstStyle/>
          <a:p>
            <a:r>
              <a:rPr lang="en-US" sz="4000" dirty="0"/>
              <a:t>STELLATE</a:t>
            </a:r>
          </a:p>
        </p:txBody>
      </p:sp>
    </p:spTree>
    <p:extLst>
      <p:ext uri="{BB962C8B-B14F-4D97-AF65-F5344CB8AC3E}">
        <p14:creationId xmlns:p14="http://schemas.microsoft.com/office/powerpoint/2010/main" val="2402786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By Tumelo Daniel </a:t>
            </a:r>
            <a:r>
              <a:rPr lang="en-US" dirty="0" err="1"/>
              <a:t>Mwaba</a:t>
            </a:r>
            <a:r>
              <a:rPr lang="en-US" dirty="0"/>
              <a:t> of Orison </a:t>
            </a:r>
            <a:r>
              <a:rPr lang="en-US" dirty="0" err="1"/>
              <a:t>SoftWorks</a:t>
            </a:r>
            <a:br>
              <a:rPr lang="en-US" dirty="0"/>
            </a:br>
            <a:br>
              <a:rPr lang="en-US" dirty="0"/>
            </a:br>
            <a:br>
              <a:rPr lang="en-US" dirty="0"/>
            </a:br>
            <a:r>
              <a:rPr lang="en-US" dirty="0"/>
              <a:t>13/01/20</a:t>
            </a:r>
          </a:p>
        </p:txBody>
      </p:sp>
    </p:spTree>
    <p:extLst>
      <p:ext uri="{BB962C8B-B14F-4D97-AF65-F5344CB8AC3E}">
        <p14:creationId xmlns:p14="http://schemas.microsoft.com/office/powerpoint/2010/main" val="277002661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140000"/>
                <a:lumMod val="120000"/>
              </a:schemeClr>
            </a:gs>
            <a:gs pos="100000">
              <a:schemeClr val="bg2">
                <a:tint val="97000"/>
                <a:shade val="70000"/>
                <a:satMod val="190000"/>
                <a:lumMod val="72000"/>
              </a:schemeClr>
            </a:gs>
          </a:gsLst>
          <a:path path="circle">
            <a:fillToRect l="50000" t="50000" r="50000"/>
          </a:path>
        </a:gradFill>
        <a:effectLst/>
      </p:bgPr>
    </p:bg>
    <p:spTree>
      <p:nvGrpSpPr>
        <p:cNvPr id="1" name=""/>
        <p:cNvGrpSpPr/>
        <p:nvPr/>
      </p:nvGrpSpPr>
      <p:grpSpPr>
        <a:xfrm>
          <a:off x="0" y="0"/>
          <a:ext cx="0" cy="0"/>
          <a:chOff x="0" y="0"/>
          <a:chExt cx="0" cy="0"/>
        </a:xfrm>
      </p:grpSpPr>
      <p:pic>
        <p:nvPicPr>
          <p:cNvPr id="2" name="Picture 2" descr="C:\Software\Work\Afronaut\Afronaut\2.png"/>
          <p:cNvPicPr>
            <a:picLocks noChangeAspect="1" noChangeArrowheads="1"/>
          </p:cNvPicPr>
          <p:nvPr/>
        </p:nvPicPr>
        <p:blipFill>
          <a:blip r:embed="rId2" cstate="print"/>
          <a:srcRect/>
          <a:stretch>
            <a:fillRect/>
          </a:stretch>
        </p:blipFill>
        <p:spPr bwMode="auto">
          <a:xfrm>
            <a:off x="838200" y="1371600"/>
            <a:ext cx="7857067" cy="4419600"/>
          </a:xfrm>
          <a:prstGeom prst="rect">
            <a:avLst/>
          </a:prstGeom>
          <a:noFill/>
        </p:spPr>
      </p:pic>
    </p:spTree>
    <p:extLst>
      <p:ext uri="{BB962C8B-B14F-4D97-AF65-F5344CB8AC3E}">
        <p14:creationId xmlns:p14="http://schemas.microsoft.com/office/powerpoint/2010/main" val="889677795"/>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normAutofit fontScale="62500" lnSpcReduction="20000"/>
          </a:bodyPr>
          <a:lstStyle/>
          <a:p>
            <a:r>
              <a:rPr lang="en-US" dirty="0" err="1"/>
              <a:t>Stellate</a:t>
            </a:r>
            <a:r>
              <a:rPr lang="en-US" dirty="0"/>
              <a:t> is a 2.5D, Side scrolling, Sci-fi, puzzle </a:t>
            </a:r>
            <a:r>
              <a:rPr lang="en-US" dirty="0" err="1"/>
              <a:t>platformer</a:t>
            </a:r>
            <a:r>
              <a:rPr lang="en-US" dirty="0"/>
              <a:t> game. </a:t>
            </a:r>
          </a:p>
          <a:p>
            <a:r>
              <a:rPr lang="en-US" dirty="0"/>
              <a:t>The game revolves around Science teacher turned </a:t>
            </a:r>
            <a:r>
              <a:rPr lang="en-US" dirty="0" err="1"/>
              <a:t>Afronaut</a:t>
            </a:r>
            <a:r>
              <a:rPr lang="en-US" dirty="0"/>
              <a:t>, Edward </a:t>
            </a:r>
            <a:r>
              <a:rPr lang="en-US" dirty="0" err="1"/>
              <a:t>Mukuka</a:t>
            </a:r>
            <a:r>
              <a:rPr lang="en-US" dirty="0"/>
              <a:t> </a:t>
            </a:r>
            <a:r>
              <a:rPr lang="en-US" dirty="0" err="1"/>
              <a:t>Nkoloso</a:t>
            </a:r>
            <a:r>
              <a:rPr lang="en-US" dirty="0"/>
              <a:t>, who spear-headed a space program sought to accomplish the launching of a rocket that would send him to the moon and the planet Mars during the sixties in Northern Rhodesia(Zambia)in which he hoped to beat the United States and Soviet Union's respective space programs at the height of the Space Race. </a:t>
            </a:r>
          </a:p>
          <a:p>
            <a:r>
              <a:rPr lang="en-US" dirty="0"/>
              <a:t>But instead, he goes through a </a:t>
            </a:r>
            <a:r>
              <a:rPr lang="en-US" dirty="0" err="1"/>
              <a:t>Blackhole</a:t>
            </a:r>
            <a:r>
              <a:rPr lang="en-US" dirty="0"/>
              <a:t> and finds himself in the Quantum realm in which he must  journey through while being bound to the laws and properties of time-space in the quantum realm and quantum mechanics. </a:t>
            </a:r>
          </a:p>
          <a:p>
            <a:endParaRPr lang="en-US" dirty="0"/>
          </a:p>
        </p:txBody>
      </p:sp>
    </p:spTree>
    <p:extLst>
      <p:ext uri="{BB962C8B-B14F-4D97-AF65-F5344CB8AC3E}">
        <p14:creationId xmlns:p14="http://schemas.microsoft.com/office/powerpoint/2010/main" val="278856838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Target Audience</a:t>
            </a:r>
          </a:p>
        </p:txBody>
      </p:sp>
      <p:sp>
        <p:nvSpPr>
          <p:cNvPr id="3" name="Content Placeholder 2"/>
          <p:cNvSpPr>
            <a:spLocks noGrp="1"/>
          </p:cNvSpPr>
          <p:nvPr>
            <p:ph idx="1"/>
          </p:nvPr>
        </p:nvSpPr>
        <p:spPr/>
        <p:txBody>
          <a:bodyPr>
            <a:normAutofit fontScale="85000" lnSpcReduction="10000"/>
          </a:bodyPr>
          <a:lstStyle/>
          <a:p>
            <a:r>
              <a:rPr lang="en-US" dirty="0" err="1"/>
              <a:t>Stellate</a:t>
            </a:r>
            <a:r>
              <a:rPr lang="en-US" dirty="0"/>
              <a:t> is intended as a platform release for the PC.</a:t>
            </a:r>
          </a:p>
          <a:p>
            <a:r>
              <a:rPr lang="en-US" dirty="0"/>
              <a:t>The target audience for </a:t>
            </a:r>
            <a:r>
              <a:rPr lang="en-US" dirty="0" err="1"/>
              <a:t>Stellate</a:t>
            </a:r>
            <a:r>
              <a:rPr lang="en-US" dirty="0"/>
              <a:t> will be fans of Puzzle, adventure and sci-fi games. Gamers experienced in Adventure Puzzle </a:t>
            </a:r>
            <a:r>
              <a:rPr lang="en-US" dirty="0" err="1"/>
              <a:t>Platformers</a:t>
            </a:r>
            <a:r>
              <a:rPr lang="en-US" dirty="0"/>
              <a:t> (players of Braid, Inside, Limbo, Fez and other similar titles) will find familiarity in the game, and will find the game piquing their curiosity and interest</a:t>
            </a:r>
          </a:p>
        </p:txBody>
      </p:sp>
    </p:spTree>
    <p:extLst>
      <p:ext uri="{BB962C8B-B14F-4D97-AF65-F5344CB8AC3E}">
        <p14:creationId xmlns:p14="http://schemas.microsoft.com/office/powerpoint/2010/main" val="2788568383"/>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 Features</a:t>
            </a:r>
          </a:p>
        </p:txBody>
      </p:sp>
      <p:sp>
        <p:nvSpPr>
          <p:cNvPr id="3" name="Content Placeholder 2"/>
          <p:cNvSpPr>
            <a:spLocks noGrp="1"/>
          </p:cNvSpPr>
          <p:nvPr>
            <p:ph idx="1"/>
          </p:nvPr>
        </p:nvSpPr>
        <p:spPr/>
        <p:txBody>
          <a:bodyPr>
            <a:normAutofit fontScale="77500" lnSpcReduction="20000"/>
          </a:bodyPr>
          <a:lstStyle/>
          <a:p>
            <a:r>
              <a:rPr lang="en-US" dirty="0"/>
              <a:t>A completely immersive Linear-threaded storyline.</a:t>
            </a:r>
          </a:p>
          <a:p>
            <a:r>
              <a:rPr lang="en-US" dirty="0"/>
              <a:t>Quirky and edgy graphics and landscapes portraying unique new worlds.</a:t>
            </a:r>
          </a:p>
          <a:p>
            <a:r>
              <a:rPr lang="en-US" dirty="0"/>
              <a:t>An intricate puzzle system that ranges from the properties of time to Quantum Mechanics in the Quantum Realm.</a:t>
            </a:r>
          </a:p>
          <a:p>
            <a:r>
              <a:rPr lang="en-US" dirty="0"/>
              <a:t>Soundtrack featuring original </a:t>
            </a:r>
            <a:r>
              <a:rPr lang="en-US" dirty="0" err="1"/>
              <a:t>soundscapes</a:t>
            </a:r>
            <a:r>
              <a:rPr lang="en-US" dirty="0"/>
              <a:t> written and composed specially for this game.</a:t>
            </a:r>
          </a:p>
          <a:p>
            <a:r>
              <a:rPr lang="en-US" dirty="0"/>
              <a:t>English localization of all written and spoken dialog.</a:t>
            </a:r>
          </a:p>
        </p:txBody>
      </p:sp>
    </p:spTree>
    <p:extLst>
      <p:ext uri="{BB962C8B-B14F-4D97-AF65-F5344CB8AC3E}">
        <p14:creationId xmlns:p14="http://schemas.microsoft.com/office/powerpoint/2010/main" val="186022775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CONCEPT</a:t>
            </a:r>
          </a:p>
        </p:txBody>
      </p:sp>
      <p:sp>
        <p:nvSpPr>
          <p:cNvPr id="3" name="Content Placeholder 2"/>
          <p:cNvSpPr>
            <a:spLocks noGrp="1"/>
          </p:cNvSpPr>
          <p:nvPr>
            <p:ph idx="1"/>
          </p:nvPr>
        </p:nvSpPr>
        <p:spPr/>
        <p:txBody>
          <a:bodyPr>
            <a:normAutofit/>
          </a:bodyPr>
          <a:lstStyle/>
          <a:p>
            <a:r>
              <a:rPr lang="en-US" dirty="0"/>
              <a:t>The main concept of </a:t>
            </a:r>
            <a:r>
              <a:rPr lang="en-US" dirty="0" err="1"/>
              <a:t>Stellate</a:t>
            </a:r>
            <a:r>
              <a:rPr lang="en-US" dirty="0"/>
              <a:t> is to have the protagonist journey and find his way through the Quantum realm. The quantum realm is occupied by intricate puzzles and intelligent life forms. </a:t>
            </a:r>
          </a:p>
          <a:p>
            <a:endParaRPr lang="en-US" dirty="0"/>
          </a:p>
          <a:p>
            <a:r>
              <a:rPr lang="en-US" dirty="0"/>
              <a:t> The protagonist must escape the alien environment. During this quantum-realm journey and will be bound to the laws and properties of time-space in the quantum realm and quantum mechanics. </a:t>
            </a:r>
          </a:p>
          <a:p>
            <a:pPr>
              <a:buNone/>
            </a:pPr>
            <a:endParaRPr lang="en-US" dirty="0"/>
          </a:p>
          <a:p>
            <a:r>
              <a:rPr lang="en-US" dirty="0"/>
              <a:t>each level will have its unique properties, aesthetics and architectures.</a:t>
            </a:r>
          </a:p>
        </p:txBody>
      </p:sp>
    </p:spTree>
    <p:extLst>
      <p:ext uri="{BB962C8B-B14F-4D97-AF65-F5344CB8AC3E}">
        <p14:creationId xmlns:p14="http://schemas.microsoft.com/office/powerpoint/2010/main" val="409372247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CONCEPT</a:t>
            </a:r>
          </a:p>
        </p:txBody>
      </p:sp>
      <p:sp>
        <p:nvSpPr>
          <p:cNvPr id="3" name="Content Placeholder 2"/>
          <p:cNvSpPr>
            <a:spLocks noGrp="1"/>
          </p:cNvSpPr>
          <p:nvPr>
            <p:ph idx="1"/>
          </p:nvPr>
        </p:nvSpPr>
        <p:spPr/>
        <p:txBody>
          <a:bodyPr>
            <a:normAutofit/>
          </a:bodyPr>
          <a:lstStyle/>
          <a:p>
            <a:r>
              <a:rPr lang="en-US" dirty="0"/>
              <a:t>In order to make it through the quantum realm, the protagonist must introspectively solve platformer puzzles with regards to each level having uniquely designed puzzles that project an attribute to the laws of quantum mechanics such as superposition, the speed of light, the arrow of time and quantum entanglement.</a:t>
            </a:r>
          </a:p>
          <a:p>
            <a:r>
              <a:rPr lang="en-US" dirty="0"/>
              <a:t>The game also involves intelligent elements that should be outsmarted in order to progress to other areas of the quantum realm and also take you a step closer to making your way out.</a:t>
            </a:r>
          </a:p>
        </p:txBody>
      </p:sp>
    </p:spTree>
    <p:extLst>
      <p:ext uri="{BB962C8B-B14F-4D97-AF65-F5344CB8AC3E}">
        <p14:creationId xmlns:p14="http://schemas.microsoft.com/office/powerpoint/2010/main" val="4234691260"/>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 SCREENSHOTS</a:t>
            </a:r>
          </a:p>
        </p:txBody>
      </p:sp>
      <p:sp>
        <p:nvSpPr>
          <p:cNvPr id="5" name="Content Placeholder 4"/>
          <p:cNvSpPr>
            <a:spLocks noGrp="1"/>
          </p:cNvSpPr>
          <p:nvPr>
            <p:ph idx="1"/>
          </p:nvPr>
        </p:nvSpPr>
        <p:spPr/>
        <p:txBody>
          <a:bodyPr/>
          <a:lstStyle/>
          <a:p>
            <a:r>
              <a:rPr lang="en-US" dirty="0"/>
              <a:t>Game Start Screen</a:t>
            </a:r>
          </a:p>
        </p:txBody>
      </p:sp>
      <p:cxnSp>
        <p:nvCxnSpPr>
          <p:cNvPr id="7" name="Straight Arrow Connector 6"/>
          <p:cNvCxnSpPr/>
          <p:nvPr/>
        </p:nvCxnSpPr>
        <p:spPr>
          <a:xfrm>
            <a:off x="1524000" y="3581400"/>
            <a:ext cx="0" cy="914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371600" y="3352800"/>
            <a:ext cx="300082" cy="369332"/>
          </a:xfrm>
          <a:prstGeom prst="rect">
            <a:avLst/>
          </a:prstGeom>
          <a:noFill/>
        </p:spPr>
        <p:txBody>
          <a:bodyPr wrap="none" rtlCol="0">
            <a:spAutoFit/>
          </a:bodyPr>
          <a:lstStyle/>
          <a:p>
            <a:r>
              <a:rPr lang="en-US" dirty="0"/>
              <a:t>P</a:t>
            </a:r>
          </a:p>
        </p:txBody>
      </p:sp>
      <p:cxnSp>
        <p:nvCxnSpPr>
          <p:cNvPr id="10" name="Straight Arrow Connector 9"/>
          <p:cNvCxnSpPr/>
          <p:nvPr/>
        </p:nvCxnSpPr>
        <p:spPr>
          <a:xfrm flipH="1">
            <a:off x="5791200" y="2438400"/>
            <a:ext cx="533400" cy="1143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6096000" y="2133600"/>
            <a:ext cx="1335109" cy="369332"/>
          </a:xfrm>
          <a:prstGeom prst="rect">
            <a:avLst/>
          </a:prstGeom>
        </p:spPr>
        <p:txBody>
          <a:bodyPr wrap="none">
            <a:spAutoFit/>
          </a:bodyPr>
          <a:lstStyle/>
          <a:p>
            <a:r>
              <a:rPr lang="en-US" dirty="0"/>
              <a:t>Warp Portal</a:t>
            </a:r>
          </a:p>
        </p:txBody>
      </p:sp>
      <p:pic>
        <p:nvPicPr>
          <p:cNvPr id="2052" name="Picture 4" descr="C:\Users\Mello\OneDrive\Documents\Digilab-Stellate\Stellate - Start Screen..png"/>
          <p:cNvPicPr>
            <a:picLocks noChangeAspect="1" noChangeArrowheads="1"/>
          </p:cNvPicPr>
          <p:nvPr/>
        </p:nvPicPr>
        <p:blipFill>
          <a:blip r:embed="rId2" cstate="print"/>
          <a:srcRect/>
          <a:stretch>
            <a:fillRect/>
          </a:stretch>
        </p:blipFill>
        <p:spPr bwMode="auto">
          <a:xfrm>
            <a:off x="1219200" y="2133600"/>
            <a:ext cx="6673850" cy="3819853"/>
          </a:xfrm>
          <a:prstGeom prst="rect">
            <a:avLst/>
          </a:prstGeom>
          <a:noFill/>
        </p:spPr>
      </p:pic>
    </p:spTree>
    <p:extLst>
      <p:ext uri="{BB962C8B-B14F-4D97-AF65-F5344CB8AC3E}">
        <p14:creationId xmlns:p14="http://schemas.microsoft.com/office/powerpoint/2010/main" val="185360494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theme/_rels/theme3.xml.rels><?xml version="1.0" encoding="UTF-8" standalone="yes"?>
<Relationships xmlns="http://schemas.openxmlformats.org/package/2006/relationships"><Relationship Id="rId1" Type="http://schemas.openxmlformats.org/officeDocument/2006/relationships/image" Target="NULL"/></Relationships>
</file>

<file path=ppt/theme/theme1.xml><?xml version="1.0" encoding="utf-8"?>
<a:theme xmlns:a="http://schemas.openxmlformats.org/drawingml/2006/main" name="Kilter">
  <a:themeElements>
    <a:clrScheme name="Kilter">
      <a:dk1>
        <a:sysClr val="windowText" lastClr="000000"/>
      </a:dk1>
      <a:lt1>
        <a:sysClr val="window" lastClr="FFFFFF"/>
      </a:lt1>
      <a:dk2>
        <a:srgbClr val="318FC5"/>
      </a:dk2>
      <a:lt2>
        <a:srgbClr val="AEE8FB"/>
      </a:lt2>
      <a:accent1>
        <a:srgbClr val="76C5EF"/>
      </a:accent1>
      <a:accent2>
        <a:srgbClr val="FEA022"/>
      </a:accent2>
      <a:accent3>
        <a:srgbClr val="FF6700"/>
      </a:accent3>
      <a:accent4>
        <a:srgbClr val="70A525"/>
      </a:accent4>
      <a:accent5>
        <a:srgbClr val="A5D848"/>
      </a:accent5>
      <a:accent6>
        <a:srgbClr val="20768C"/>
      </a:accent6>
      <a:hlink>
        <a:srgbClr val="7AB6E8"/>
      </a:hlink>
      <a:folHlink>
        <a:srgbClr val="83B0D3"/>
      </a:folHlink>
    </a:clrScheme>
    <a:fontScheme name="Kilter">
      <a:majorFont>
        <a:latin typeface="Rockwell"/>
        <a:ea typeface=""/>
        <a:cs typeface=""/>
        <a:font script="Grek" typeface="Cambria"/>
        <a:font script="Cyrl" typeface="Cambria"/>
        <a:font script="Jpan" typeface="HGS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Rockwell"/>
        <a:ea typeface=""/>
        <a:cs typeface=""/>
        <a:font script="Grek" typeface="Cambria"/>
        <a:font script="Cyrl" typeface="Cambria"/>
        <a:font script="Jpan" typeface="HGS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ilter">
      <a:fillStyleLst>
        <a:solidFill>
          <a:schemeClr val="phClr"/>
        </a:solidFill>
        <a:gradFill rotWithShape="1">
          <a:gsLst>
            <a:gs pos="0">
              <a:schemeClr val="phClr">
                <a:tint val="14000"/>
                <a:satMod val="180000"/>
                <a:lumMod val="100000"/>
              </a:schemeClr>
            </a:gs>
            <a:gs pos="42000">
              <a:schemeClr val="phClr">
                <a:tint val="40000"/>
                <a:satMod val="160000"/>
                <a:lumMod val="94000"/>
              </a:schemeClr>
            </a:gs>
            <a:gs pos="100000">
              <a:schemeClr val="phClr">
                <a:tint val="94000"/>
                <a:satMod val="140000"/>
              </a:schemeClr>
            </a:gs>
          </a:gsLst>
          <a:lin ang="5160000" scaled="1"/>
        </a:gradFill>
        <a:gradFill rotWithShape="1">
          <a:gsLst>
            <a:gs pos="38000">
              <a:schemeClr val="phClr">
                <a:satMod val="120000"/>
              </a:schemeClr>
            </a:gs>
            <a:gs pos="100000">
              <a:schemeClr val="phClr">
                <a:shade val="60000"/>
                <a:satMod val="180000"/>
                <a:lumMod val="70000"/>
              </a:schemeClr>
            </a:gs>
          </a:gsLst>
          <a:lin ang="4680000" scaled="0"/>
        </a:gradFill>
      </a:fillStyleLst>
      <a:lnStyleLst>
        <a:ln w="12700" cap="flat" cmpd="sng" algn="ctr">
          <a:solidFill>
            <a:schemeClr val="phClr">
              <a:shade val="50000"/>
            </a:schemeClr>
          </a:solidFill>
          <a:prstDash val="solid"/>
        </a:ln>
        <a:ln w="25400" cap="flat" cmpd="sng" algn="ctr">
          <a:solidFill>
            <a:schemeClr val="phClr">
              <a:shade val="75000"/>
              <a:lumMod val="90000"/>
            </a:schemeClr>
          </a:solidFill>
          <a:prstDash val="solid"/>
        </a:ln>
        <a:ln w="38100" cap="flat" cmpd="sng" algn="ctr">
          <a:solidFill>
            <a:schemeClr val="phClr"/>
          </a:solidFill>
          <a:prstDash val="solid"/>
        </a:ln>
      </a:lnStyleLst>
      <a:effectStyleLst>
        <a:effectStyle>
          <a:effectLst>
            <a:outerShdw blurRad="63500" dist="12700" dir="5400000" sx="102000" sy="102000" rotWithShape="0">
              <a:srgbClr val="000000">
                <a:alpha val="20000"/>
              </a:srgbClr>
            </a:outerShdw>
          </a:effectLst>
        </a:effectStyle>
        <a:effectStyle>
          <a:effectLst>
            <a:outerShdw blurRad="76200" dist="25400" dir="5400000" rotWithShape="0">
              <a:srgbClr val="000000">
                <a:alpha val="50000"/>
              </a:srgbClr>
            </a:outerShdw>
          </a:effectLst>
          <a:scene3d>
            <a:camera prst="orthographicFront">
              <a:rot lat="0" lon="0" rev="0"/>
            </a:camera>
            <a:lightRig rig="glow" dir="tl">
              <a:rot lat="0" lon="0" rev="19800000"/>
            </a:lightRig>
          </a:scene3d>
          <a:sp3d prstMaterial="metal">
            <a:bevelT w="152400" h="63500" prst="softRound"/>
          </a:sp3d>
        </a:effectStyle>
        <a:effectStyle>
          <a:effectLst>
            <a:outerShdw blurRad="107950" dist="12700" dir="5040000" rotWithShape="0">
              <a:srgbClr val="000000">
                <a:alpha val="54000"/>
              </a:srgbClr>
            </a:outerShdw>
          </a:effectLst>
          <a:scene3d>
            <a:camera prst="orthographicFront">
              <a:rot lat="0" lon="0" rev="0"/>
            </a:camera>
            <a:lightRig rig="threePt" dir="tl">
              <a:rot lat="0" lon="0" rev="19800000"/>
            </a:lightRig>
          </a:scene3d>
          <a:sp3d prstMaterial="plastic">
            <a:bevelT h="63500" prst="softRound"/>
          </a:sp3d>
        </a:effectStyle>
      </a:effectStyleLst>
      <a:bgFillStyleLst>
        <a:solidFill>
          <a:schemeClr val="phClr"/>
        </a:solidFill>
        <a:gradFill rotWithShape="1">
          <a:gsLst>
            <a:gs pos="0">
              <a:schemeClr val="phClr">
                <a:tint val="95000"/>
                <a:satMod val="140000"/>
                <a:lumMod val="120000"/>
              </a:schemeClr>
            </a:gs>
            <a:gs pos="100000">
              <a:schemeClr val="phClr">
                <a:tint val="95000"/>
                <a:shade val="70000"/>
                <a:satMod val="180000"/>
                <a:lumMod val="82000"/>
              </a:schemeClr>
            </a:gs>
          </a:gsLst>
          <a:path path="circle">
            <a:fillToRect l="25000" t="25000" r="25000" b="25000"/>
          </a:path>
        </a:gradFill>
        <a:gradFill rotWithShape="1">
          <a:gsLst>
            <a:gs pos="0">
              <a:schemeClr val="phClr">
                <a:tint val="94000"/>
                <a:satMod val="140000"/>
                <a:lumMod val="120000"/>
              </a:schemeClr>
            </a:gs>
            <a:gs pos="100000">
              <a:schemeClr val="phClr">
                <a:tint val="97000"/>
                <a:shade val="70000"/>
                <a:satMod val="190000"/>
                <a:lumMod val="72000"/>
              </a:schemeClr>
            </a:gs>
          </a:gsLst>
          <a:path path="circle">
            <a:fillToRect l="50000" t="50000" r="50000"/>
          </a:path>
        </a:gradFill>
      </a:bgFillStyleLst>
    </a:fmtScheme>
  </a:themeElements>
  <a:objectDefaults/>
  <a:extraClrSchemeLst/>
</a:theme>
</file>

<file path=ppt/theme/theme2.xml><?xml version="1.0" encoding="utf-8"?>
<a:theme xmlns:a="http://schemas.openxmlformats.org/drawingml/2006/main" name="Thatch">
  <a:themeElements>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fontScheme name="Median">
      <a:majorFont>
        <a:latin typeface="Tw Cen MT"/>
        <a:ea typeface=""/>
        <a:cs typeface=""/>
        <a:font script="Grek" typeface="Calibri"/>
        <a:font script="Cyrl" typeface="Calibri"/>
        <a:font script="Jpan" typeface="HG創英角ｺﾞｼｯｸUB"/>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HG創英角ｺﾞｼｯｸUB"/>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Thatch">
      <a:fillStyleLst>
        <a:solidFill>
          <a:schemeClr val="phClr"/>
        </a:solidFill>
        <a:gradFill rotWithShape="1">
          <a:gsLst>
            <a:gs pos="0">
              <a:schemeClr val="phClr">
                <a:tint val="79000"/>
                <a:satMod val="180000"/>
              </a:schemeClr>
            </a:gs>
            <a:gs pos="65000">
              <a:schemeClr val="phClr">
                <a:tint val="52000"/>
                <a:satMod val="250000"/>
              </a:schemeClr>
            </a:gs>
            <a:gs pos="100000">
              <a:schemeClr val="phClr">
                <a:tint val="29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15875" cap="flat" cmpd="sng" algn="ctr">
          <a:solidFill>
            <a:schemeClr val="phClr"/>
          </a:solidFill>
          <a:prstDash val="solid"/>
        </a:ln>
        <a:ln w="38100" cap="flat" cmpd="sng" algn="ctr">
          <a:solidFill>
            <a:schemeClr val="phClr"/>
          </a:solidFill>
          <a:prstDash val="solid"/>
        </a:ln>
      </a:lnStyleLst>
      <a:effectStyleLst>
        <a:effectStyle>
          <a:effectLst>
            <a:outerShdw blurRad="63500" dist="25400" dir="5400000" rotWithShape="0">
              <a:srgbClr val="000000">
                <a:alpha val="43000"/>
              </a:srgbClr>
            </a:outerShdw>
          </a:effectLst>
        </a:effectStyle>
        <a:effectStyle>
          <a:effectLst>
            <a:outerShdw blurRad="63500" dist="25400" dir="5400000" rotWithShape="0">
              <a:srgbClr val="000000">
                <a:alpha val="43000"/>
              </a:srgbClr>
            </a:outerShdw>
          </a:effectLst>
          <a:scene3d>
            <a:camera prst="orthographicFront">
              <a:rot lat="0" lon="0" rev="0"/>
            </a:camera>
            <a:lightRig rig="brightRoom" dir="t">
              <a:rot lat="0" lon="0" rev="8700000"/>
            </a:lightRig>
          </a:scene3d>
          <a:sp3d contourW="12700" prstMaterial="dkEdge">
            <a:bevelT w="0" h="0" prst="relaxedInset"/>
            <a:contourClr>
              <a:schemeClr val="phClr">
                <a:shade val="65000"/>
                <a:satMod val="150000"/>
              </a:schemeClr>
            </a:contourClr>
          </a:sp3d>
        </a:effectStyle>
        <a:effectStyle>
          <a:effectLst>
            <a:outerShdw blurRad="63500" dist="25400" dir="5400000" rotWithShape="0">
              <a:srgbClr val="000000">
                <a:alpha val="43000"/>
              </a:srgbClr>
            </a:outerShdw>
          </a:effectLst>
          <a:scene3d>
            <a:camera prst="orthographicFront">
              <a:rot lat="0" lon="0" rev="0"/>
            </a:camera>
            <a:lightRig rig="glow" dir="t">
              <a:rot lat="0" lon="0" rev="13200000"/>
            </a:lightRig>
          </a:scene3d>
          <a:sp3d prstMaterial="dkEdge">
            <a:bevelT w="63500" h="50800" prst="relaxedInset"/>
          </a:sp3d>
        </a:effectStyle>
      </a:effectStyleLst>
      <a:bgFillStyleLst>
        <a:solidFill>
          <a:schemeClr val="phClr"/>
        </a:solidFill>
        <a:gradFill rotWithShape="1">
          <a:gsLst>
            <a:gs pos="0">
              <a:schemeClr val="phClr">
                <a:tint val="85000"/>
                <a:shade val="95000"/>
                <a:satMod val="200000"/>
              </a:schemeClr>
            </a:gs>
            <a:gs pos="53000">
              <a:schemeClr val="phClr">
                <a:shade val="60000"/>
                <a:satMod val="220000"/>
              </a:schemeClr>
            </a:gs>
            <a:gs pos="100000">
              <a:schemeClr val="phClr">
                <a:shade val="45000"/>
                <a:satMod val="220000"/>
              </a:schemeClr>
            </a:gs>
          </a:gsLst>
          <a:lin ang="16200000" scaled="0"/>
        </a:gradFill>
        <a:gradFill rotWithShape="1">
          <a:gsLst>
            <a:gs pos="0">
              <a:schemeClr val="phClr">
                <a:tint val="83000"/>
                <a:shade val="97000"/>
                <a:satMod val="230000"/>
              </a:schemeClr>
            </a:gs>
            <a:gs pos="100000">
              <a:schemeClr val="phClr">
                <a:shade val="35000"/>
                <a:satMod val="250000"/>
              </a:schemeClr>
            </a:gs>
          </a:gsLst>
          <a:path path="circle">
            <a:fillToRect l="15000" t="50000" r="85000" b="60000"/>
          </a:path>
        </a:gradFill>
      </a:bgFillStyleLst>
    </a:fmtScheme>
  </a:themeElements>
  <a:objectDefaults/>
  <a:extraClrSchemeLst/>
</a:theme>
</file>

<file path=ppt/theme/theme3.xml><?xml version="1.0" encoding="utf-8"?>
<a:theme xmlns:a="http://schemas.openxmlformats.org/drawingml/2006/main" name="Mylar">
  <a:themeElements>
    <a:clrScheme name="Mylar">
      <a:dk1>
        <a:srgbClr val="000000"/>
      </a:dk1>
      <a:lt1>
        <a:srgbClr val="FFFFFF"/>
      </a:lt1>
      <a:dk2>
        <a:srgbClr val="656162"/>
      </a:dk2>
      <a:lt2>
        <a:srgbClr val="E0DACC"/>
      </a:lt2>
      <a:accent1>
        <a:srgbClr val="4A5A7A"/>
      </a:accent1>
      <a:accent2>
        <a:srgbClr val="F7BD40"/>
      </a:accent2>
      <a:accent3>
        <a:srgbClr val="975C00"/>
      </a:accent3>
      <a:accent4>
        <a:srgbClr val="754D41"/>
      </a:accent4>
      <a:accent5>
        <a:srgbClr val="838995"/>
      </a:accent5>
      <a:accent6>
        <a:srgbClr val="687B66"/>
      </a:accent6>
      <a:hlink>
        <a:srgbClr val="B5740B"/>
      </a:hlink>
      <a:folHlink>
        <a:srgbClr val="7483A0"/>
      </a:folHlink>
    </a:clrScheme>
    <a:fontScheme name="Mylar">
      <a:majorFont>
        <a:latin typeface="Corbel"/>
        <a:ea typeface=""/>
        <a:cs typeface=""/>
        <a:font script="Jpan" typeface="HGｺﾞｼｯｸM"/>
        <a:font script="Hang" typeface="맑은 고딕"/>
        <a:font script="Hans" typeface="华文楷体"/>
        <a:font script="Hant" typeface="微軟正黑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맑은 고딕"/>
        <a:font script="Hans" typeface="华文楷体"/>
        <a:font script="Hant" typeface="微軟正黑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ylar">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effectStyle>
        <a:effectStyle>
          <a:effectLst>
            <a:innerShdw blurRad="50800" dist="25400" dir="13500000">
              <a:srgbClr val="000000">
                <a:alpha val="75000"/>
              </a:srgbClr>
            </a:innerShdw>
            <a:outerShdw blurRad="50800" dist="25400" dir="5400000" rotWithShape="0">
              <a:srgbClr val="000000">
                <a:alpha val="50000"/>
              </a:srgbClr>
            </a:outerShdw>
          </a:effectLst>
          <a:scene3d>
            <a:camera prst="orthographicFront">
              <a:rot lat="0" lon="0" rev="0"/>
            </a:camera>
            <a:lightRig rig="threePt" dir="tl"/>
          </a:scene3d>
          <a:sp3d prstMaterial="dkEdge">
            <a:bevelT w="25400" h="508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tint val="100000"/>
                <a:shade val="30000"/>
                <a:alpha val="100000"/>
                <a:satMod val="255000"/>
                <a:lumMod val="100000"/>
              </a:schemeClr>
            </a:gs>
          </a:gsLst>
          <a:path path="circle">
            <a:fillToRect l="50000" t="-80000" r="50000" b="180000"/>
          </a:path>
        </a:gradFill>
        <a:blipFill rotWithShape="1">
          <a:blip xmlns:r="http://schemas.openxmlformats.org/officeDocument/2006/relationships" r:embed="rId1">
            <a:duotone>
              <a:schemeClr val="phClr">
                <a:lumMod val="80000"/>
              </a:schemeClr>
              <a:schemeClr val="phClr">
                <a:tint val="50000"/>
                <a:lumMod val="150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TM01790491[[fn=Mylar]]</Template>
  <TotalTime>557</TotalTime>
  <Words>664</Words>
  <Application>Microsoft Office PowerPoint</Application>
  <PresentationFormat>On-screen Show (4:3)</PresentationFormat>
  <Paragraphs>69</Paragraphs>
  <Slides>19</Slides>
  <Notes>0</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19</vt:i4>
      </vt:variant>
    </vt:vector>
  </HeadingPairs>
  <TitlesOfParts>
    <vt:vector size="27" baseType="lpstr">
      <vt:lpstr>Arial</vt:lpstr>
      <vt:lpstr>Corbel</vt:lpstr>
      <vt:lpstr>Rockwell</vt:lpstr>
      <vt:lpstr>Tw Cen MT</vt:lpstr>
      <vt:lpstr>Wingdings</vt:lpstr>
      <vt:lpstr>Kilter</vt:lpstr>
      <vt:lpstr>Thatch</vt:lpstr>
      <vt:lpstr>Mylar</vt:lpstr>
      <vt:lpstr>STELLATE Presentation to Digital Labs Africa</vt:lpstr>
      <vt:lpstr>By Tumelo Daniel Mwaba of Orison SoftWorks   13/01/20</vt:lpstr>
      <vt:lpstr>PowerPoint Presentation</vt:lpstr>
      <vt:lpstr>Overview</vt:lpstr>
      <vt:lpstr>Target Audience</vt:lpstr>
      <vt:lpstr>Game Features</vt:lpstr>
      <vt:lpstr>MAIN CONCEPT</vt:lpstr>
      <vt:lpstr>MAIN CONCEPT</vt:lpstr>
      <vt:lpstr>GAME SCREENSHOTS</vt:lpstr>
      <vt:lpstr>GAME SCREENSHOTS</vt:lpstr>
      <vt:lpstr>GAME SCREENSHOTS</vt:lpstr>
      <vt:lpstr>GAME SCREENSHOTS</vt:lpstr>
      <vt:lpstr>GAME SCREENSHOTS</vt:lpstr>
      <vt:lpstr>CHARACTER DESIGNS</vt:lpstr>
      <vt:lpstr>CHARACTER DESIGNS</vt:lpstr>
      <vt:lpstr>PROJECT STAFF</vt:lpstr>
      <vt:lpstr>PROJECTED BUDGET</vt:lpstr>
      <vt:lpstr>DISTRIBUTION STRATEGY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LUMPA Presentation to Digital Labs Africa</dc:title>
  <dc:creator>EpicCredos</dc:creator>
  <cp:lastModifiedBy>Tumelo Daniel Mwaba</cp:lastModifiedBy>
  <cp:revision>108</cp:revision>
  <dcterms:created xsi:type="dcterms:W3CDTF">2018-02-11T18:34:19Z</dcterms:created>
  <dcterms:modified xsi:type="dcterms:W3CDTF">2025-12-26T09:13:25Z</dcterms:modified>
</cp:coreProperties>
</file>

<file path=docProps/thumbnail.jpeg>
</file>